
<file path=[Content_Types].xml><?xml version="1.0" encoding="utf-8"?>
<Types xmlns="http://schemas.openxmlformats.org/package/2006/content-types">
  <Default Extension="wmf" ContentType="image/x-wmf"/>
  <Default Extension="png" ContentType="image/png"/>
  <Default Extension="jpg" ContentType="image/jpe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6.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8.xml" ContentType="application/vnd.openxmlformats-officedocument.presentationml.slide+xml"/>
  <Override PartName="/ppt/slideLayouts/slideLayout10.xml" ContentType="application/vnd.openxmlformats-officedocument.presentationml.slideLayout+xml"/>
  <Override PartName="/ppt/slideLayouts/slideLayout4.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3.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docProps/app.xml" ContentType="application/vnd.openxmlformats-officedocument.extended-properties+xml"/>
  <Override PartName="/ppt/slides/slide8.xml" ContentType="application/vnd.openxmlformats-officedocument.presentationml.slide+xml"/>
  <Override PartName="/ppt/slideLayouts/slideLayout5.xml" ContentType="application/vnd.openxmlformats-officedocument.presentationml.slideLayout+xml"/>
  <Override PartName="/ppt/slides/slide21.xml" ContentType="application/vnd.openxmlformats-officedocument.presentationml.slide+xml"/>
  <Override PartName="/docProps/core.xml" ContentType="application/vnd.openxmlformats-package.core-properties+xml"/>
  <Override PartName="/ppt/slides/slide4.xml" ContentType="application/vnd.openxmlformats-officedocument.presentationml.slide+xml"/>
  <Override PartName="/ppt/slides/slide19.xml" ContentType="application/vnd.openxmlformats-officedocument.presentationml.slide+xml"/>
  <Override PartName="/ppt/viewProps.xml" ContentType="application/vnd.openxmlformats-officedocument.presentationml.viewProps+xml"/>
  <Override PartName="/ppt/presProps.xml" ContentType="application/vnd.openxmlformats-officedocument.presentationml.presProps+xml"/>
  <Override PartName="/ppt/slides/slide7.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s/slide5.xml" ContentType="application/vnd.openxmlformats-officedocument.presentationml.slide+xml"/>
  <Override PartName="/ppt/tableStyles.xml" ContentType="application/vnd.openxmlformats-officedocument.presentationml.tableStyles+xml"/>
  <Override PartName="/ppt/presentation.xml" ContentType="application/vnd.openxmlformats-officedocument.presentationml.presentation.main+xml"/>
  <Override PartName="/ppt/theme/theme1.xml" ContentType="application/vnd.openxmlformats-officedocument.theme+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aveSubsetFonts="1">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Lst>
  <p:sldSz cx="12192000" cy="6858000"/>
  <p:notesSz cx="12192000" cy="6858000"/>
  <p:defaultText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236" y="-90"/>
      </p:cViewPr>
      <p:guideLst>
        <p:guide pos="2160" orient="horz"/>
        <p:guide pos="2880"/>
      </p:guideLst>
    </p:cSldViewPr>
  </p:slideViewPr>
  <p:notesTextViewPr>
    <p:cViewPr>
      <p:scale>
        <a:sx n="100" d="100"/>
        <a:sy n="100" d="100"/>
      </p:scale>
      <p:origin x="0" y="0"/>
    </p:cViewPr>
  </p:notesText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presProps" Target="presProps.xml" /><Relationship Id="rId25" Type="http://schemas.openxmlformats.org/officeDocument/2006/relationships/tableStyles" Target="tableStyles.xml" /><Relationship Id="rId26" Type="http://schemas.openxmlformats.org/officeDocument/2006/relationships/viewProps" Target="viewProps.xml" /></Relationship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itle" userDrawn="1">
  <p:cSld name="Title Slide">
    <p:spTree>
      <p:nvGrpSpPr>
        <p:cNvPr id="1" name=""/>
        <p:cNvGrpSpPr/>
        <p:nvPr/>
      </p:nvGrpSpPr>
      <p:grpSpPr bwMode="auto">
        <a:xfrm>
          <a:off x="0" y="0"/>
          <a:ext cx="0" cy="0"/>
          <a:chOff x="0" y="0"/>
          <a:chExt cx="0" cy="0"/>
        </a:xfrm>
      </p:grpSpPr>
      <p:sp>
        <p:nvSpPr>
          <p:cNvPr id="7" name="Shape 1058"/>
          <p:cNvSpPr>
            <a:spLocks noChangeArrowheads="1" noGrp="1"/>
          </p:cNvSpPr>
          <p:nvPr userDrawn="1"/>
        </p:nvSpPr>
        <p:spPr bwMode="auto">
          <a:xfrm>
            <a:off x="8220989" y="0"/>
            <a:ext cx="3971005" cy="6857460"/>
          </a:xfrm>
          <a:custGeom>
            <a:avLst/>
            <a:gdLst/>
            <a:ahLst/>
            <a:cxnLst/>
            <a:rect l="l" t="t" r="r" b="b"/>
            <a:pathLst>
              <a:path w="43200" h="43200" fill="norm" stroke="0" extrusionOk="0">
                <a:moveTo>
                  <a:pt x="3874" y="0"/>
                </a:moveTo>
                <a:lnTo>
                  <a:pt x="3874" y="19794"/>
                </a:lnTo>
                <a:lnTo>
                  <a:pt x="3874" y="19794"/>
                </a:lnTo>
                <a:cubicBezTo>
                  <a:pt x="3874" y="19794"/>
                  <a:pt x="3932" y="19794"/>
                  <a:pt x="3932" y="19794"/>
                </a:cubicBezTo>
                <a:lnTo>
                  <a:pt x="3932" y="19794"/>
                </a:lnTo>
                <a:cubicBezTo>
                  <a:pt x="1759" y="19794"/>
                  <a:pt x="0" y="20605"/>
                  <a:pt x="0" y="21600"/>
                </a:cubicBezTo>
                <a:lnTo>
                  <a:pt x="0" y="21600"/>
                </a:lnTo>
                <a:cubicBezTo>
                  <a:pt x="0" y="22594"/>
                  <a:pt x="1759" y="23405"/>
                  <a:pt x="3932" y="23405"/>
                </a:cubicBezTo>
                <a:lnTo>
                  <a:pt x="3932" y="23405"/>
                </a:lnTo>
                <a:cubicBezTo>
                  <a:pt x="3932" y="23405"/>
                  <a:pt x="3874" y="23405"/>
                  <a:pt x="3874" y="23405"/>
                </a:cubicBezTo>
                <a:lnTo>
                  <a:pt x="3874" y="43200"/>
                </a:lnTo>
                <a:lnTo>
                  <a:pt x="43200" y="43200"/>
                </a:lnTo>
                <a:lnTo>
                  <a:pt x="43200" y="0"/>
                </a:lnTo>
                <a:lnTo>
                  <a:pt x="3874" y="0"/>
                </a:lnTo>
                <a:close/>
              </a:path>
            </a:pathLst>
          </a:custGeom>
          <a:solidFill>
            <a:schemeClr val="accent6">
              <a:lumMod val="60000"/>
              <a:lumOff val="40000"/>
            </a:schemeClr>
          </a:solidFill>
          <a:ln w="9524">
            <a:solidFill>
              <a:srgbClr val="000000"/>
            </a:solidFill>
            <a:round/>
            <a:headEnd/>
            <a:tailEnd/>
          </a:ln>
        </p:spPr>
      </p:sp>
      <p:sp>
        <p:nvSpPr>
          <p:cNvPr id="51" name="Shape 1102"/>
          <p:cNvSpPr>
            <a:spLocks noChangeArrowheads="1" noGrp="1"/>
          </p:cNvSpPr>
          <p:nvPr userDrawn="1"/>
        </p:nvSpPr>
        <p:spPr bwMode="auto">
          <a:xfrm>
            <a:off x="8400254" y="3356808"/>
            <a:ext cx="190498" cy="145244"/>
          </a:xfrm>
          <a:custGeom>
            <a:avLst/>
            <a:gdLst/>
            <a:ahLst/>
            <a:cxnLst/>
            <a:rect l="l" t="t" r="r" b="b"/>
            <a:pathLst>
              <a:path w="43200" h="43200" fill="norm" stroke="0" extrusionOk="0">
                <a:moveTo>
                  <a:pt x="43200" y="0"/>
                </a:moveTo>
                <a:lnTo>
                  <a:pt x="43200" y="43200"/>
                </a:lnTo>
                <a:lnTo>
                  <a:pt x="0" y="21623"/>
                </a:lnTo>
                <a:lnTo>
                  <a:pt x="43200" y="0"/>
                </a:lnTo>
              </a:path>
            </a:pathLst>
          </a:custGeom>
          <a:solidFill>
            <a:srgbClr val="FFFFFF"/>
          </a:solidFill>
          <a:ln w="9524" cap="rnd">
            <a:solidFill>
              <a:srgbClr val="000000"/>
            </a:solidFill>
            <a:bevel/>
            <a:headEnd/>
            <a:tailEnd/>
          </a:ln>
        </p:spPr>
      </p:sp>
      <p:sp>
        <p:nvSpPr>
          <p:cNvPr id="19" name="Text Placeholder 4"/>
          <p:cNvSpPr>
            <a:spLocks noGrp="1"/>
          </p:cNvSpPr>
          <p:nvPr>
            <p:ph type="subTitle" idx="1" hasCustomPrompt="1"/>
          </p:nvPr>
        </p:nvSpPr>
        <p:spPr bwMode="auto">
          <a:xfrm>
            <a:off x="8881392" y="2597938"/>
            <a:ext cx="2974882" cy="1661580"/>
          </a:xfrm>
          <a:prstGeom prst="rect">
            <a:avLst/>
          </a:prstGeom>
        </p:spPr>
        <p:txBody>
          <a:bodyPr anchor="ctr" anchorCtr="0">
            <a:normAutofit/>
          </a:bodyPr>
          <a:lstStyle>
            <a:lvl1pPr marL="171450" indent="-171450" algn="l">
              <a:buFont typeface="Arial"/>
              <a:buChar char="•"/>
              <a:defRPr sz="2000" b="1">
                <a:solidFill>
                  <a:schemeClr val="bg1"/>
                </a:solidFill>
                <a:latin typeface="Arial"/>
                <a:cs typeface="Arial"/>
              </a:defRPr>
            </a:lvl1pPr>
          </a:lstStyle>
          <a:p>
            <a:pPr>
              <a:defRPr/>
            </a:pPr>
            <a:r>
              <a:rPr lang="ru-RU"/>
              <a:t>Образец подзаголовка</a:t>
            </a:r>
            <a:endParaRPr lang="ru-RU"/>
          </a:p>
        </p:txBody>
      </p:sp>
      <p:sp>
        <p:nvSpPr>
          <p:cNvPr id="2" name="Заголовок 1"/>
          <p:cNvSpPr>
            <a:spLocks noGrp="1"/>
          </p:cNvSpPr>
          <p:nvPr>
            <p:ph type="title"/>
          </p:nvPr>
        </p:nvSpPr>
        <p:spPr bwMode="auto">
          <a:xfrm>
            <a:off x="623394" y="2569089"/>
            <a:ext cx="7383250" cy="1654020"/>
          </a:xfrm>
        </p:spPr>
        <p:txBody>
          <a:bodyPr/>
          <a:lstStyle>
            <a:lvl1pPr algn="r">
              <a:defRPr/>
            </a:lvl1pPr>
          </a:lstStyle>
          <a:p>
            <a:pPr>
              <a:defRPr/>
            </a:pPr>
            <a:r>
              <a:rPr lang="ru-RU"/>
              <a:t>Образец заголовка</a:t>
            </a:r>
            <a:endParaRPr lang="ru-RU"/>
          </a:p>
        </p:txBody>
      </p:sp>
      <p:sp>
        <p:nvSpPr>
          <p:cNvPr id="11" name="Дата 10"/>
          <p:cNvSpPr>
            <a:spLocks noGrp="1"/>
          </p:cNvSpPr>
          <p:nvPr>
            <p:ph type="dt" sz="half" idx="15"/>
          </p:nvPr>
        </p:nvSpPr>
        <p:spPr bwMode="auto"/>
        <p:txBody>
          <a:bodyPr/>
          <a:lstStyle/>
          <a:p>
            <a:pPr>
              <a:defRPr/>
            </a:pPr>
            <a:fld id="{B7184183-74E9-4393-9769-E1D9236041BE}" type="datetimeFigureOut">
              <a:rPr lang="ru-RU"/>
              <a:t/>
            </a:fld>
            <a:endParaRPr lang="ru-RU"/>
          </a:p>
        </p:txBody>
      </p:sp>
      <p:sp>
        <p:nvSpPr>
          <p:cNvPr id="12" name="Нижний колонтитул 11"/>
          <p:cNvSpPr>
            <a:spLocks noGrp="1"/>
          </p:cNvSpPr>
          <p:nvPr>
            <p:ph type="ftr" sz="quarter" idx="16"/>
          </p:nvPr>
        </p:nvSpPr>
        <p:spPr bwMode="auto"/>
        <p:txBody>
          <a:bodyPr/>
          <a:lstStyle/>
          <a:p>
            <a:pPr>
              <a:defRPr/>
            </a:pPr>
            <a:endParaRPr lang="ru-RU"/>
          </a:p>
        </p:txBody>
      </p:sp>
      <p:sp>
        <p:nvSpPr>
          <p:cNvPr id="13" name="Номер слайда 12"/>
          <p:cNvSpPr>
            <a:spLocks noGrp="1"/>
          </p:cNvSpPr>
          <p:nvPr>
            <p:ph type="sldNum" sz="quarter" idx="17"/>
          </p:nvPr>
        </p:nvSpPr>
        <p:spPr bwMode="auto"/>
        <p:txBody>
          <a:bodyPr/>
          <a:lstStyle/>
          <a:p>
            <a:pPr>
              <a:defRPr/>
            </a:pPr>
            <a:fld id="{6A530004-958A-4E15-9840-E9741BECB0F3}" type="slidenum">
              <a:rPr lang="ru-RU"/>
              <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vertTx" userDrawn="1">
  <p:cSld name="Title and Vertical Text">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lang="ru-RU"/>
          </a:p>
        </p:txBody>
      </p:sp>
      <p:sp>
        <p:nvSpPr>
          <p:cNvPr id="3" name="Вертикальный текст 2"/>
          <p:cNvSpPr>
            <a:spLocks noGrp="1"/>
          </p:cNvSpPr>
          <p:nvPr>
            <p:ph type="body" orient="vert" idx="1"/>
          </p:nvPr>
        </p:nvSpPr>
        <p:spPr bwMode="auto"/>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ru-RU"/>
          </a:p>
        </p:txBody>
      </p:sp>
      <p:sp>
        <p:nvSpPr>
          <p:cNvPr id="4" name="Дата 3"/>
          <p:cNvSpPr>
            <a:spLocks noGrp="1"/>
          </p:cNvSpPr>
          <p:nvPr>
            <p:ph type="dt" sz="half" idx="10"/>
          </p:nvPr>
        </p:nvSpPr>
        <p:spPr bwMode="auto"/>
        <p:txBody>
          <a:bodyPr/>
          <a:lstStyle/>
          <a:p>
            <a:pPr>
              <a:defRPr/>
            </a:pPr>
            <a:fld id="{B7184183-74E9-4393-9769-E1D9236041BE}" type="datetimeFigureOut">
              <a:rPr lang="ru-RU"/>
              <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6A530004-958A-4E15-9840-E9741BECB0F3}" type="slidenum">
              <a:rPr lang="ru-RU"/>
              <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vertTitleAndTx" userDrawn="1">
  <p:cSld name="Vertical Title and Text">
    <p:spTree>
      <p:nvGrpSpPr>
        <p:cNvPr id="1" name=""/>
        <p:cNvGrpSpPr/>
        <p:nvPr/>
      </p:nvGrpSpPr>
      <p:grpSpPr bwMode="auto">
        <a:xfrm>
          <a:off x="0" y="0"/>
          <a:ext cx="0" cy="0"/>
          <a:chOff x="0" y="0"/>
          <a:chExt cx="0" cy="0"/>
        </a:xfrm>
      </p:grpSpPr>
      <p:sp>
        <p:nvSpPr>
          <p:cNvPr id="2" name="Вертикальный заголовок 1"/>
          <p:cNvSpPr>
            <a:spLocks noGrp="1"/>
          </p:cNvSpPr>
          <p:nvPr>
            <p:ph type="title" orient="vert"/>
          </p:nvPr>
        </p:nvSpPr>
        <p:spPr bwMode="auto">
          <a:xfrm>
            <a:off x="8839198" y="274641"/>
            <a:ext cx="2743200" cy="5835648"/>
          </a:xfrm>
        </p:spPr>
        <p:txBody>
          <a:bodyPr vert="eaVert"/>
          <a:lstStyle/>
          <a:p>
            <a:pPr>
              <a:defRPr/>
            </a:pPr>
            <a:r>
              <a:rPr lang="ru-RU"/>
              <a:t>Образец заголовка</a:t>
            </a:r>
            <a:endParaRPr lang="ru-RU"/>
          </a:p>
        </p:txBody>
      </p:sp>
      <p:sp>
        <p:nvSpPr>
          <p:cNvPr id="3" name="Вертикальный текст 2"/>
          <p:cNvSpPr>
            <a:spLocks noGrp="1"/>
          </p:cNvSpPr>
          <p:nvPr>
            <p:ph type="body" orient="vert" idx="1"/>
          </p:nvPr>
        </p:nvSpPr>
        <p:spPr bwMode="auto">
          <a:xfrm>
            <a:off x="609598" y="274641"/>
            <a:ext cx="8026398" cy="5835648"/>
          </a:xfrm>
        </p:spPr>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ru-RU"/>
          </a:p>
        </p:txBody>
      </p:sp>
      <p:sp>
        <p:nvSpPr>
          <p:cNvPr id="4" name="Дата 3"/>
          <p:cNvSpPr>
            <a:spLocks noGrp="1"/>
          </p:cNvSpPr>
          <p:nvPr>
            <p:ph type="dt" sz="half" idx="10"/>
          </p:nvPr>
        </p:nvSpPr>
        <p:spPr bwMode="auto"/>
        <p:txBody>
          <a:bodyPr/>
          <a:lstStyle/>
          <a:p>
            <a:pPr>
              <a:defRPr/>
            </a:pPr>
            <a:fld id="{B7184183-74E9-4393-9769-E1D9236041BE}" type="datetimeFigureOut">
              <a:rPr lang="ru-RU"/>
              <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6A530004-958A-4E15-9840-E9741BECB0F3}" type="slidenum">
              <a:rPr lang="ru-RU"/>
              <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obj" userDrawn="1">
  <p:cSld name="Title and Content">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lang="ru-RU"/>
          </a:p>
        </p:txBody>
      </p:sp>
      <p:sp>
        <p:nvSpPr>
          <p:cNvPr id="3" name="Объект 2"/>
          <p:cNvSpPr>
            <a:spLocks noGrp="1"/>
          </p:cNvSpPr>
          <p:nvPr>
            <p:ph idx="1"/>
          </p:nvPr>
        </p:nvSpPr>
        <p:spPr bwMode="auto"/>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ru-RU"/>
          </a:p>
        </p:txBody>
      </p:sp>
      <p:sp>
        <p:nvSpPr>
          <p:cNvPr id="4" name="Дата 3"/>
          <p:cNvSpPr>
            <a:spLocks noGrp="1"/>
          </p:cNvSpPr>
          <p:nvPr>
            <p:ph type="dt" sz="half" idx="10"/>
          </p:nvPr>
        </p:nvSpPr>
        <p:spPr bwMode="auto"/>
        <p:txBody>
          <a:bodyPr/>
          <a:lstStyle/>
          <a:p>
            <a:pPr>
              <a:defRPr/>
            </a:pPr>
            <a:fld id="{B7184183-74E9-4393-9769-E1D9236041BE}" type="datetimeFigureOut">
              <a:rPr lang="ru-RU"/>
              <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6A530004-958A-4E15-9840-E9741BECB0F3}" type="slidenum">
              <a:rPr lang="ru-RU"/>
              <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secHead" userDrawn="1">
  <p:cSld name="Section Header">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963082" y="4406904"/>
            <a:ext cx="10363198" cy="1362073"/>
          </a:xfrm>
        </p:spPr>
        <p:txBody>
          <a:bodyPr anchor="t"/>
          <a:lstStyle>
            <a:lvl1pPr algn="l">
              <a:defRPr sz="4000" b="1" cap="all"/>
            </a:lvl1pPr>
          </a:lstStyle>
          <a:p>
            <a:pPr>
              <a:defRPr/>
            </a:pPr>
            <a:r>
              <a:rPr lang="ru-RU"/>
              <a:t>Образец заголовка</a:t>
            </a:r>
            <a:endParaRPr lang="ru-RU"/>
          </a:p>
        </p:txBody>
      </p:sp>
      <p:sp>
        <p:nvSpPr>
          <p:cNvPr id="3" name="Текст 2"/>
          <p:cNvSpPr>
            <a:spLocks noGrp="1"/>
          </p:cNvSpPr>
          <p:nvPr>
            <p:ph type="body" idx="1"/>
          </p:nvPr>
        </p:nvSpPr>
        <p:spPr bwMode="auto">
          <a:xfrm>
            <a:off x="963082" y="2906716"/>
            <a:ext cx="10363198" cy="1500185"/>
          </a:xfrm>
        </p:spPr>
        <p:txBody>
          <a:bodyPr anchor="b"/>
          <a:lstStyle>
            <a:lvl1pPr marL="0" indent="0">
              <a:buNone/>
              <a:defRPr sz="2000">
                <a:solidFill>
                  <a:schemeClr val="accent6">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ru-RU"/>
              <a:t>Образец текста</a:t>
            </a:r>
            <a:endParaRPr/>
          </a:p>
        </p:txBody>
      </p:sp>
      <p:sp>
        <p:nvSpPr>
          <p:cNvPr id="4" name="Дата 3"/>
          <p:cNvSpPr>
            <a:spLocks noGrp="1"/>
          </p:cNvSpPr>
          <p:nvPr>
            <p:ph type="dt" sz="half" idx="10"/>
          </p:nvPr>
        </p:nvSpPr>
        <p:spPr bwMode="auto"/>
        <p:txBody>
          <a:bodyPr/>
          <a:lstStyle/>
          <a:p>
            <a:pPr>
              <a:defRPr/>
            </a:pPr>
            <a:fld id="{B7184183-74E9-4393-9769-E1D9236041BE}" type="datetimeFigureOut">
              <a:rPr lang="ru-RU"/>
              <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6A530004-958A-4E15-9840-E9741BECB0F3}" type="slidenum">
              <a:rPr lang="ru-RU"/>
              <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woObj" userDrawn="1">
  <p:cSld name="Two Content">
    <p:spTree>
      <p:nvGrpSpPr>
        <p:cNvPr id="1" name=""/>
        <p:cNvGrpSpPr/>
        <p:nvPr/>
      </p:nvGrpSpPr>
      <p:grpSpPr bwMode="auto">
        <a:xfrm>
          <a:off x="0" y="0"/>
          <a:ext cx="0" cy="0"/>
          <a:chOff x="0" y="0"/>
          <a:chExt cx="0" cy="0"/>
        </a:xfrm>
      </p:grpSpPr>
      <p:sp>
        <p:nvSpPr>
          <p:cNvPr id="3" name="Объект 2"/>
          <p:cNvSpPr>
            <a:spLocks noGrp="1"/>
          </p:cNvSpPr>
          <p:nvPr>
            <p:ph sz="half" idx="1"/>
          </p:nvPr>
        </p:nvSpPr>
        <p:spPr bwMode="auto">
          <a:xfrm>
            <a:off x="815412" y="1595437"/>
            <a:ext cx="5178985" cy="45148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ru-RU"/>
          </a:p>
        </p:txBody>
      </p:sp>
      <p:sp>
        <p:nvSpPr>
          <p:cNvPr id="4" name="Объект 3"/>
          <p:cNvSpPr>
            <a:spLocks noGrp="1"/>
          </p:cNvSpPr>
          <p:nvPr>
            <p:ph sz="half" idx="2"/>
          </p:nvPr>
        </p:nvSpPr>
        <p:spPr bwMode="auto">
          <a:xfrm>
            <a:off x="6197598" y="1595437"/>
            <a:ext cx="5178985" cy="45148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ru-RU"/>
          </a:p>
        </p:txBody>
      </p:sp>
      <p:sp>
        <p:nvSpPr>
          <p:cNvPr id="5" name="Дата 4"/>
          <p:cNvSpPr>
            <a:spLocks noGrp="1"/>
          </p:cNvSpPr>
          <p:nvPr>
            <p:ph type="dt" sz="half" idx="10"/>
          </p:nvPr>
        </p:nvSpPr>
        <p:spPr bwMode="auto"/>
        <p:txBody>
          <a:bodyPr/>
          <a:lstStyle/>
          <a:p>
            <a:pPr>
              <a:defRPr/>
            </a:pPr>
            <a:fld id="{B7184183-74E9-4393-9769-E1D9236041BE}" type="datetimeFigureOut">
              <a:rPr lang="ru-RU"/>
              <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6A530004-958A-4E15-9840-E9741BECB0F3}" type="slidenum">
              <a:rPr lang="ru-RU"/>
              <a:t/>
            </a:fld>
            <a:endParaRPr lang="ru-RU"/>
          </a:p>
        </p:txBody>
      </p:sp>
      <p:sp>
        <p:nvSpPr>
          <p:cNvPr id="8" name="Заголовок 7"/>
          <p:cNvSpPr>
            <a:spLocks noGrp="1"/>
          </p:cNvSpPr>
          <p:nvPr>
            <p:ph type="title"/>
          </p:nvPr>
        </p:nvSpPr>
        <p:spPr bwMode="auto"/>
        <p:txBody>
          <a:bodyPr/>
          <a:lstStyle/>
          <a:p>
            <a:pPr>
              <a:defRPr/>
            </a:pPr>
            <a:r>
              <a:rPr lang="ru-RU"/>
              <a:t>Образец заголовка</a:t>
            </a:r>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woTxTwoObj" userDrawn="1">
  <p:cSld name="Comparison">
    <p:spTree>
      <p:nvGrpSpPr>
        <p:cNvPr id="1" name=""/>
        <p:cNvGrpSpPr/>
        <p:nvPr/>
      </p:nvGrpSpPr>
      <p:grpSpPr bwMode="auto">
        <a:xfrm>
          <a:off x="0" y="0"/>
          <a:ext cx="0" cy="0"/>
          <a:chOff x="0" y="0"/>
          <a:chExt cx="0" cy="0"/>
        </a:xfrm>
      </p:grpSpPr>
      <p:sp>
        <p:nvSpPr>
          <p:cNvPr id="3" name="Текст 2"/>
          <p:cNvSpPr>
            <a:spLocks noGrp="1"/>
          </p:cNvSpPr>
          <p:nvPr>
            <p:ph type="body" idx="1"/>
          </p:nvPr>
        </p:nvSpPr>
        <p:spPr bwMode="auto">
          <a:xfrm>
            <a:off x="815412" y="1535112"/>
            <a:ext cx="5181102" cy="63976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4" name="Объект 3"/>
          <p:cNvSpPr>
            <a:spLocks noGrp="1"/>
          </p:cNvSpPr>
          <p:nvPr>
            <p:ph sz="half" idx="2"/>
          </p:nvPr>
        </p:nvSpPr>
        <p:spPr bwMode="auto">
          <a:xfrm>
            <a:off x="815412" y="2174873"/>
            <a:ext cx="51811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ru-RU"/>
          </a:p>
        </p:txBody>
      </p:sp>
      <p:sp>
        <p:nvSpPr>
          <p:cNvPr id="5" name="Текст 4"/>
          <p:cNvSpPr>
            <a:spLocks noGrp="1"/>
          </p:cNvSpPr>
          <p:nvPr>
            <p:ph type="body" sz="quarter" idx="3"/>
          </p:nvPr>
        </p:nvSpPr>
        <p:spPr bwMode="auto">
          <a:xfrm>
            <a:off x="6193377" y="1535112"/>
            <a:ext cx="5183209" cy="63976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6" name="Объект 5"/>
          <p:cNvSpPr>
            <a:spLocks noGrp="1"/>
          </p:cNvSpPr>
          <p:nvPr>
            <p:ph sz="quarter" idx="4"/>
          </p:nvPr>
        </p:nvSpPr>
        <p:spPr bwMode="auto">
          <a:xfrm>
            <a:off x="6193377" y="2174873"/>
            <a:ext cx="518320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ru-RU"/>
          </a:p>
        </p:txBody>
      </p:sp>
      <p:sp>
        <p:nvSpPr>
          <p:cNvPr id="7" name="Дата 6"/>
          <p:cNvSpPr>
            <a:spLocks noGrp="1"/>
          </p:cNvSpPr>
          <p:nvPr>
            <p:ph type="dt" sz="half" idx="10"/>
          </p:nvPr>
        </p:nvSpPr>
        <p:spPr bwMode="auto"/>
        <p:txBody>
          <a:bodyPr/>
          <a:lstStyle/>
          <a:p>
            <a:pPr>
              <a:defRPr/>
            </a:pPr>
            <a:fld id="{B7184183-74E9-4393-9769-E1D9236041BE}" type="datetimeFigureOut">
              <a:rPr lang="ru-RU"/>
              <a:t/>
            </a:fld>
            <a:endParaRPr lang="ru-RU"/>
          </a:p>
        </p:txBody>
      </p:sp>
      <p:sp>
        <p:nvSpPr>
          <p:cNvPr id="8" name="Нижний колонтитул 7"/>
          <p:cNvSpPr>
            <a:spLocks noGrp="1"/>
          </p:cNvSpPr>
          <p:nvPr>
            <p:ph type="ftr" sz="quarter" idx="11"/>
          </p:nvPr>
        </p:nvSpPr>
        <p:spPr bwMode="auto"/>
        <p:txBody>
          <a:bodyPr/>
          <a:lstStyle/>
          <a:p>
            <a:pPr>
              <a:defRPr/>
            </a:pPr>
            <a:endParaRPr lang="ru-RU"/>
          </a:p>
        </p:txBody>
      </p:sp>
      <p:sp>
        <p:nvSpPr>
          <p:cNvPr id="9" name="Номер слайда 8"/>
          <p:cNvSpPr>
            <a:spLocks noGrp="1"/>
          </p:cNvSpPr>
          <p:nvPr>
            <p:ph type="sldNum" sz="quarter" idx="12"/>
          </p:nvPr>
        </p:nvSpPr>
        <p:spPr bwMode="auto"/>
        <p:txBody>
          <a:bodyPr/>
          <a:lstStyle/>
          <a:p>
            <a:pPr>
              <a:defRPr/>
            </a:pPr>
            <a:fld id="{6A530004-958A-4E15-9840-E9741BECB0F3}" type="slidenum">
              <a:rPr lang="ru-RU"/>
              <a:t/>
            </a:fld>
            <a:endParaRPr lang="ru-RU"/>
          </a:p>
        </p:txBody>
      </p:sp>
      <p:sp>
        <p:nvSpPr>
          <p:cNvPr id="10" name="Заголовок 9"/>
          <p:cNvSpPr>
            <a:spLocks noGrp="1"/>
          </p:cNvSpPr>
          <p:nvPr>
            <p:ph type="title"/>
          </p:nvPr>
        </p:nvSpPr>
        <p:spPr bwMode="auto"/>
        <p:txBody>
          <a:bodyPr/>
          <a:lstStyle/>
          <a:p>
            <a:pPr>
              <a:defRPr/>
            </a:pPr>
            <a:r>
              <a:rPr lang="ru-RU"/>
              <a:t>Образец заголовка</a:t>
            </a:r>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itleOnly" userDrawn="1">
  <p:cSld name="Title Only">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lang="ru-RU"/>
          </a:p>
        </p:txBody>
      </p:sp>
      <p:sp>
        <p:nvSpPr>
          <p:cNvPr id="3" name="Дата 2"/>
          <p:cNvSpPr>
            <a:spLocks noGrp="1"/>
          </p:cNvSpPr>
          <p:nvPr>
            <p:ph type="dt" sz="half" idx="10"/>
          </p:nvPr>
        </p:nvSpPr>
        <p:spPr bwMode="auto"/>
        <p:txBody>
          <a:bodyPr/>
          <a:lstStyle/>
          <a:p>
            <a:pPr>
              <a:defRPr/>
            </a:pPr>
            <a:fld id="{B7184183-74E9-4393-9769-E1D9236041BE}" type="datetimeFigureOut">
              <a:rPr lang="ru-RU"/>
              <a:t/>
            </a:fld>
            <a:endParaRPr lang="ru-RU"/>
          </a:p>
        </p:txBody>
      </p:sp>
      <p:sp>
        <p:nvSpPr>
          <p:cNvPr id="4" name="Нижний колонтитул 3"/>
          <p:cNvSpPr>
            <a:spLocks noGrp="1"/>
          </p:cNvSpPr>
          <p:nvPr>
            <p:ph type="ftr" sz="quarter" idx="11"/>
          </p:nvPr>
        </p:nvSpPr>
        <p:spPr bwMode="auto"/>
        <p:txBody>
          <a:bodyPr/>
          <a:lstStyle/>
          <a:p>
            <a:pPr>
              <a:defRPr/>
            </a:pPr>
            <a:endParaRPr lang="ru-RU"/>
          </a:p>
        </p:txBody>
      </p:sp>
      <p:sp>
        <p:nvSpPr>
          <p:cNvPr id="5" name="Номер слайда 4"/>
          <p:cNvSpPr>
            <a:spLocks noGrp="1"/>
          </p:cNvSpPr>
          <p:nvPr>
            <p:ph type="sldNum" sz="quarter" idx="12"/>
          </p:nvPr>
        </p:nvSpPr>
        <p:spPr bwMode="auto"/>
        <p:txBody>
          <a:bodyPr/>
          <a:lstStyle/>
          <a:p>
            <a:pPr>
              <a:defRPr/>
            </a:pPr>
            <a:fld id="{6A530004-958A-4E15-9840-E9741BECB0F3}" type="slidenum">
              <a:rPr lang="ru-RU"/>
              <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blank" userDrawn="1">
  <p:cSld name="Blank">
    <p:spTree>
      <p:nvGrpSpPr>
        <p:cNvPr id="1" name=""/>
        <p:cNvGrpSpPr/>
        <p:nvPr/>
      </p:nvGrpSpPr>
      <p:grpSpPr bwMode="auto">
        <a:xfrm>
          <a:off x="0" y="0"/>
          <a:ext cx="0" cy="0"/>
          <a:chOff x="0" y="0"/>
          <a:chExt cx="0" cy="0"/>
        </a:xfrm>
      </p:grpSpPr>
      <p:sp>
        <p:nvSpPr>
          <p:cNvPr id="2" name="Дата 1"/>
          <p:cNvSpPr>
            <a:spLocks noGrp="1"/>
          </p:cNvSpPr>
          <p:nvPr>
            <p:ph type="dt" sz="half" idx="10"/>
          </p:nvPr>
        </p:nvSpPr>
        <p:spPr bwMode="auto"/>
        <p:txBody>
          <a:bodyPr/>
          <a:lstStyle/>
          <a:p>
            <a:pPr>
              <a:defRPr/>
            </a:pPr>
            <a:fld id="{B7184183-74E9-4393-9769-E1D9236041BE}" type="datetimeFigureOut">
              <a:rPr lang="ru-RU"/>
              <a:t/>
            </a:fld>
            <a:endParaRPr lang="ru-RU"/>
          </a:p>
        </p:txBody>
      </p:sp>
      <p:sp>
        <p:nvSpPr>
          <p:cNvPr id="3" name="Нижний колонтитул 2"/>
          <p:cNvSpPr>
            <a:spLocks noGrp="1"/>
          </p:cNvSpPr>
          <p:nvPr>
            <p:ph type="ftr" sz="quarter" idx="11"/>
          </p:nvPr>
        </p:nvSpPr>
        <p:spPr bwMode="auto"/>
        <p:txBody>
          <a:bodyPr/>
          <a:lstStyle/>
          <a:p>
            <a:pPr>
              <a:defRPr/>
            </a:pPr>
            <a:endParaRPr lang="ru-RU"/>
          </a:p>
        </p:txBody>
      </p:sp>
      <p:sp>
        <p:nvSpPr>
          <p:cNvPr id="4" name="Номер слайда 3"/>
          <p:cNvSpPr>
            <a:spLocks noGrp="1"/>
          </p:cNvSpPr>
          <p:nvPr>
            <p:ph type="sldNum" sz="quarter" idx="12"/>
          </p:nvPr>
        </p:nvSpPr>
        <p:spPr bwMode="auto"/>
        <p:txBody>
          <a:bodyPr/>
          <a:lstStyle/>
          <a:p>
            <a:pPr>
              <a:defRPr/>
            </a:pPr>
            <a:fld id="{6A530004-958A-4E15-9840-E9741BECB0F3}" type="slidenum">
              <a:rPr lang="ru-RU"/>
              <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objTx" userDrawn="1">
  <p:cSld name="Content with Caption">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609609" y="273053"/>
            <a:ext cx="4011084" cy="1162048"/>
          </a:xfrm>
        </p:spPr>
        <p:txBody>
          <a:bodyPr anchor="b"/>
          <a:lstStyle>
            <a:lvl1pPr algn="l">
              <a:defRPr sz="2000" b="1"/>
            </a:lvl1pPr>
          </a:lstStyle>
          <a:p>
            <a:pPr>
              <a:defRPr/>
            </a:pPr>
            <a:r>
              <a:rPr lang="ru-RU"/>
              <a:t>Образец заголовка</a:t>
            </a:r>
            <a:endParaRPr lang="ru-RU"/>
          </a:p>
        </p:txBody>
      </p:sp>
      <p:sp>
        <p:nvSpPr>
          <p:cNvPr id="3" name="Объект 2"/>
          <p:cNvSpPr>
            <a:spLocks noGrp="1"/>
          </p:cNvSpPr>
          <p:nvPr>
            <p:ph idx="1"/>
          </p:nvPr>
        </p:nvSpPr>
        <p:spPr bwMode="auto">
          <a:xfrm>
            <a:off x="4766731" y="273049"/>
            <a:ext cx="6815665" cy="58531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ru-RU"/>
          </a:p>
        </p:txBody>
      </p:sp>
      <p:sp>
        <p:nvSpPr>
          <p:cNvPr id="4" name="Текст 3"/>
          <p:cNvSpPr>
            <a:spLocks noGrp="1"/>
          </p:cNvSpPr>
          <p:nvPr>
            <p:ph type="body" sz="half" idx="2"/>
          </p:nvPr>
        </p:nvSpPr>
        <p:spPr bwMode="auto">
          <a:xfrm>
            <a:off x="609609" y="1435102"/>
            <a:ext cx="4011084" cy="46910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ru-RU"/>
              <a:t>Образец текста</a:t>
            </a:r>
            <a:endParaRPr/>
          </a:p>
        </p:txBody>
      </p:sp>
      <p:sp>
        <p:nvSpPr>
          <p:cNvPr id="5" name="Дата 4"/>
          <p:cNvSpPr>
            <a:spLocks noGrp="1"/>
          </p:cNvSpPr>
          <p:nvPr>
            <p:ph type="dt" sz="half" idx="10"/>
          </p:nvPr>
        </p:nvSpPr>
        <p:spPr bwMode="auto"/>
        <p:txBody>
          <a:bodyPr/>
          <a:lstStyle/>
          <a:p>
            <a:pPr>
              <a:defRPr/>
            </a:pPr>
            <a:fld id="{B7184183-74E9-4393-9769-E1D9236041BE}" type="datetimeFigureOut">
              <a:rPr lang="ru-RU"/>
              <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6A530004-958A-4E15-9840-E9741BECB0F3}" type="slidenum">
              <a:rPr lang="ru-RU"/>
              <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picTx" userDrawn="1">
  <p:cSld name="Picture with Caption">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15412" y="4800602"/>
            <a:ext cx="10561172" cy="566737"/>
          </a:xfrm>
        </p:spPr>
        <p:txBody>
          <a:bodyPr anchor="b"/>
          <a:lstStyle>
            <a:lvl1pPr algn="l">
              <a:defRPr sz="2000" b="1"/>
            </a:lvl1pPr>
          </a:lstStyle>
          <a:p>
            <a:pPr>
              <a:defRPr/>
            </a:pPr>
            <a:r>
              <a:rPr lang="ru-RU"/>
              <a:t>Образец заголовка</a:t>
            </a:r>
            <a:endParaRPr lang="ru-RU"/>
          </a:p>
        </p:txBody>
      </p:sp>
      <p:sp>
        <p:nvSpPr>
          <p:cNvPr id="3" name="Рисунок 2"/>
          <p:cNvSpPr>
            <a:spLocks noGrp="1"/>
          </p:cNvSpPr>
          <p:nvPr>
            <p:ph type="pic" idx="1"/>
          </p:nvPr>
        </p:nvSpPr>
        <p:spPr bwMode="auto">
          <a:xfrm>
            <a:off x="815412" y="612777"/>
            <a:ext cx="10561172" cy="411479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ru-RU"/>
          </a:p>
        </p:txBody>
      </p:sp>
      <p:sp>
        <p:nvSpPr>
          <p:cNvPr id="4" name="Текст 3"/>
          <p:cNvSpPr>
            <a:spLocks noGrp="1"/>
          </p:cNvSpPr>
          <p:nvPr>
            <p:ph type="body" sz="half" idx="2"/>
          </p:nvPr>
        </p:nvSpPr>
        <p:spPr bwMode="auto">
          <a:xfrm>
            <a:off x="815412" y="5367336"/>
            <a:ext cx="10561172" cy="80486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ru-RU"/>
              <a:t>Образец текста</a:t>
            </a:r>
            <a:endParaRPr/>
          </a:p>
        </p:txBody>
      </p:sp>
      <p:sp>
        <p:nvSpPr>
          <p:cNvPr id="5" name="Дата 4"/>
          <p:cNvSpPr>
            <a:spLocks noGrp="1"/>
          </p:cNvSpPr>
          <p:nvPr>
            <p:ph type="dt" sz="half" idx="10"/>
          </p:nvPr>
        </p:nvSpPr>
        <p:spPr bwMode="auto"/>
        <p:txBody>
          <a:bodyPr/>
          <a:lstStyle/>
          <a:p>
            <a:pPr>
              <a:defRPr/>
            </a:pPr>
            <a:fld id="{B7184183-74E9-4393-9769-E1D9236041BE}" type="datetimeFigureOut">
              <a:rPr lang="ru-RU"/>
              <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6A530004-958A-4E15-9840-E9741BECB0F3}" type="slidenum">
              <a:rPr lang="ru-RU"/>
              <a:t/>
            </a:fld>
            <a:endParaRPr lang="ru-RU"/>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Ref idx="1001">
        <a:schemeClr val="bg1"/>
      </p:bgRef>
    </p:bg>
    <p:spTree>
      <p:nvGrpSpPr>
        <p:cNvPr id="1" name=""/>
        <p:cNvGrpSpPr/>
        <p:nvPr/>
      </p:nvGrpSpPr>
      <p:grpSpPr bwMode="auto">
        <a:xfrm>
          <a:off x="0" y="0"/>
          <a:ext cx="0" cy="0"/>
          <a:chOff x="0" y="0"/>
          <a:chExt cx="0" cy="0"/>
        </a:xfrm>
      </p:grpSpPr>
      <p:sp>
        <p:nvSpPr>
          <p:cNvPr id="7" name="Shape 1100"/>
          <p:cNvSpPr>
            <a:spLocks noChangeArrowheads="1" noGrp="1"/>
          </p:cNvSpPr>
          <p:nvPr userDrawn="1"/>
        </p:nvSpPr>
        <p:spPr bwMode="auto">
          <a:xfrm>
            <a:off x="3668" y="270"/>
            <a:ext cx="12184660" cy="6857460"/>
          </a:xfrm>
          <a:custGeom>
            <a:avLst/>
            <a:gdLst>
              <a:gd name="connsiteX0" fmla="*/ 43199 w 43199"/>
              <a:gd name="connsiteY0" fmla="*/ 23405 h 43200"/>
              <a:gd name="connsiteX1" fmla="*/ 43199 w 43199"/>
              <a:gd name="connsiteY1" fmla="*/ 23405 h 43200"/>
              <a:gd name="connsiteX2" fmla="*/ 41239 w 43199"/>
              <a:gd name="connsiteY2" fmla="*/ 21600 h 43200"/>
              <a:gd name="connsiteX3" fmla="*/ 43199 w 43199"/>
              <a:gd name="connsiteY3" fmla="*/ 19794 h 43200"/>
              <a:gd name="connsiteX4" fmla="*/ 43199 w 43199"/>
              <a:gd name="connsiteY4" fmla="*/ 19794 h 43200"/>
              <a:gd name="connsiteX5" fmla="*/ 43174 w 43199"/>
              <a:gd name="connsiteY5" fmla="*/ 19794 h 43200"/>
              <a:gd name="connsiteX6" fmla="*/ 43174 w 43199"/>
              <a:gd name="connsiteY6" fmla="*/ 0 h 43200"/>
              <a:gd name="connsiteX7" fmla="*/ 0 w 43199"/>
              <a:gd name="connsiteY7" fmla="*/ 0 h 43200"/>
              <a:gd name="connsiteX8" fmla="*/ 0 w 43199"/>
              <a:gd name="connsiteY8" fmla="*/ 43200 h 43200"/>
              <a:gd name="connsiteX9" fmla="*/ 43174 w 43199"/>
              <a:gd name="connsiteY9" fmla="*/ 43200 h 43200"/>
              <a:gd name="connsiteX10" fmla="*/ 43174 w 43199"/>
              <a:gd name="connsiteY10" fmla="*/ 23405 h 43200"/>
              <a:gd name="connsiteX11" fmla="*/ 43174 w 43199"/>
              <a:gd name="connsiteY11" fmla="*/ 23405 h 43200"/>
              <a:gd name="connsiteX12" fmla="*/ 43199 w 43199"/>
              <a:gd name="connsiteY12" fmla="*/ 23405 h 43200"/>
              <a:gd name="connsiteX0" fmla="*/ 43199 w 43199"/>
              <a:gd name="connsiteY0" fmla="*/ 23405 h 43200"/>
              <a:gd name="connsiteX1" fmla="*/ 43199 w 43199"/>
              <a:gd name="connsiteY1" fmla="*/ 23405 h 43200"/>
              <a:gd name="connsiteX2" fmla="*/ 43199 w 43199"/>
              <a:gd name="connsiteY2" fmla="*/ 19794 h 43200"/>
              <a:gd name="connsiteX3" fmla="*/ 43199 w 43199"/>
              <a:gd name="connsiteY3" fmla="*/ 19794 h 43200"/>
              <a:gd name="connsiteX4" fmla="*/ 43174 w 43199"/>
              <a:gd name="connsiteY4" fmla="*/ 19794 h 43200"/>
              <a:gd name="connsiteX5" fmla="*/ 43174 w 43199"/>
              <a:gd name="connsiteY5" fmla="*/ 0 h 43200"/>
              <a:gd name="connsiteX6" fmla="*/ 0 w 43199"/>
              <a:gd name="connsiteY6" fmla="*/ 0 h 43200"/>
              <a:gd name="connsiteX7" fmla="*/ 0 w 43199"/>
              <a:gd name="connsiteY7" fmla="*/ 43200 h 43200"/>
              <a:gd name="connsiteX8" fmla="*/ 43174 w 43199"/>
              <a:gd name="connsiteY8" fmla="*/ 43200 h 43200"/>
              <a:gd name="connsiteX9" fmla="*/ 43174 w 43199"/>
              <a:gd name="connsiteY9" fmla="*/ 23405 h 43200"/>
              <a:gd name="connsiteX10" fmla="*/ 43174 w 43199"/>
              <a:gd name="connsiteY10" fmla="*/ 23405 h 43200"/>
              <a:gd name="connsiteX11" fmla="*/ 43199 w 43199"/>
              <a:gd name="connsiteY11" fmla="*/ 23405 h 43200"/>
              <a:gd name="connsiteX0" fmla="*/ 43174 w 43199"/>
              <a:gd name="connsiteY0" fmla="*/ 23405 h 43200"/>
              <a:gd name="connsiteX1" fmla="*/ 43199 w 43199"/>
              <a:gd name="connsiteY1" fmla="*/ 23405 h 43200"/>
              <a:gd name="connsiteX2" fmla="*/ 43199 w 43199"/>
              <a:gd name="connsiteY2" fmla="*/ 19794 h 43200"/>
              <a:gd name="connsiteX3" fmla="*/ 43199 w 43199"/>
              <a:gd name="connsiteY3" fmla="*/ 19794 h 43200"/>
              <a:gd name="connsiteX4" fmla="*/ 43174 w 43199"/>
              <a:gd name="connsiteY4" fmla="*/ 19794 h 43200"/>
              <a:gd name="connsiteX5" fmla="*/ 43174 w 43199"/>
              <a:gd name="connsiteY5" fmla="*/ 0 h 43200"/>
              <a:gd name="connsiteX6" fmla="*/ 0 w 43199"/>
              <a:gd name="connsiteY6" fmla="*/ 0 h 43200"/>
              <a:gd name="connsiteX7" fmla="*/ 0 w 43199"/>
              <a:gd name="connsiteY7" fmla="*/ 43200 h 43200"/>
              <a:gd name="connsiteX8" fmla="*/ 43174 w 43199"/>
              <a:gd name="connsiteY8" fmla="*/ 43200 h 43200"/>
              <a:gd name="connsiteX9" fmla="*/ 43174 w 43199"/>
              <a:gd name="connsiteY9" fmla="*/ 23405 h 43200"/>
              <a:gd name="connsiteX10" fmla="*/ 43174 w 43199"/>
              <a:gd name="connsiteY10" fmla="*/ 23405 h 43200"/>
              <a:gd name="connsiteX0" fmla="*/ 43174 w 43199"/>
              <a:gd name="connsiteY0" fmla="*/ 23405 h 43200"/>
              <a:gd name="connsiteX1" fmla="*/ 43199 w 43199"/>
              <a:gd name="connsiteY1" fmla="*/ 23405 h 43200"/>
              <a:gd name="connsiteX2" fmla="*/ 43199 w 43199"/>
              <a:gd name="connsiteY2" fmla="*/ 19794 h 43200"/>
              <a:gd name="connsiteX3" fmla="*/ 43199 w 43199"/>
              <a:gd name="connsiteY3" fmla="*/ 19794 h 43200"/>
              <a:gd name="connsiteX4" fmla="*/ 43174 w 43199"/>
              <a:gd name="connsiteY4" fmla="*/ 0 h 43200"/>
              <a:gd name="connsiteX5" fmla="*/ 0 w 43199"/>
              <a:gd name="connsiteY5" fmla="*/ 0 h 43200"/>
              <a:gd name="connsiteX6" fmla="*/ 0 w 43199"/>
              <a:gd name="connsiteY6" fmla="*/ 43200 h 43200"/>
              <a:gd name="connsiteX7" fmla="*/ 43174 w 43199"/>
              <a:gd name="connsiteY7" fmla="*/ 43200 h 43200"/>
              <a:gd name="connsiteX8" fmla="*/ 43174 w 43199"/>
              <a:gd name="connsiteY8" fmla="*/ 23405 h 43200"/>
              <a:gd name="connsiteX9" fmla="*/ 43174 w 43199"/>
              <a:gd name="connsiteY9" fmla="*/ 23405 h 43200"/>
              <a:gd name="connsiteX0" fmla="*/ 43174 w 43199"/>
              <a:gd name="connsiteY0" fmla="*/ 23405 h 43200"/>
              <a:gd name="connsiteX1" fmla="*/ 43199 w 43199"/>
              <a:gd name="connsiteY1" fmla="*/ 23405 h 43200"/>
              <a:gd name="connsiteX2" fmla="*/ 43199 w 43199"/>
              <a:gd name="connsiteY2" fmla="*/ 19794 h 43200"/>
              <a:gd name="connsiteX3" fmla="*/ 43199 w 43199"/>
              <a:gd name="connsiteY3" fmla="*/ 19794 h 43200"/>
              <a:gd name="connsiteX4" fmla="*/ 43174 w 43199"/>
              <a:gd name="connsiteY4" fmla="*/ 0 h 43200"/>
              <a:gd name="connsiteX5" fmla="*/ 0 w 43199"/>
              <a:gd name="connsiteY5" fmla="*/ 0 h 43200"/>
              <a:gd name="connsiteX6" fmla="*/ 0 w 43199"/>
              <a:gd name="connsiteY6" fmla="*/ 43200 h 43200"/>
              <a:gd name="connsiteX7" fmla="*/ 43174 w 43199"/>
              <a:gd name="connsiteY7" fmla="*/ 43200 h 43200"/>
              <a:gd name="connsiteX8" fmla="*/ 43174 w 43199"/>
              <a:gd name="connsiteY8" fmla="*/ 23405 h 43200"/>
              <a:gd name="connsiteX0" fmla="*/ 43174 w 43199"/>
              <a:gd name="connsiteY0" fmla="*/ 43200 h 43200"/>
              <a:gd name="connsiteX1" fmla="*/ 43199 w 43199"/>
              <a:gd name="connsiteY1" fmla="*/ 23405 h 43200"/>
              <a:gd name="connsiteX2" fmla="*/ 43199 w 43199"/>
              <a:gd name="connsiteY2" fmla="*/ 19794 h 43200"/>
              <a:gd name="connsiteX3" fmla="*/ 43199 w 43199"/>
              <a:gd name="connsiteY3" fmla="*/ 19794 h 43200"/>
              <a:gd name="connsiteX4" fmla="*/ 43174 w 43199"/>
              <a:gd name="connsiteY4" fmla="*/ 0 h 43200"/>
              <a:gd name="connsiteX5" fmla="*/ 0 w 43199"/>
              <a:gd name="connsiteY5" fmla="*/ 0 h 43200"/>
              <a:gd name="connsiteX6" fmla="*/ 0 w 43199"/>
              <a:gd name="connsiteY6" fmla="*/ 43200 h 43200"/>
              <a:gd name="connsiteX7" fmla="*/ 43174 w 43199"/>
              <a:gd name="connsiteY7" fmla="*/ 43200 h 43200"/>
              <a:gd name="connsiteX0" fmla="*/ 43174 w 43199"/>
              <a:gd name="connsiteY0" fmla="*/ 43200 h 43200"/>
              <a:gd name="connsiteX1" fmla="*/ 43199 w 43199"/>
              <a:gd name="connsiteY1" fmla="*/ 23405 h 43200"/>
              <a:gd name="connsiteX2" fmla="*/ 43199 w 43199"/>
              <a:gd name="connsiteY2" fmla="*/ 19794 h 43200"/>
              <a:gd name="connsiteX3" fmla="*/ 43174 w 43199"/>
              <a:gd name="connsiteY3" fmla="*/ 0 h 43200"/>
              <a:gd name="connsiteX4" fmla="*/ 0 w 43199"/>
              <a:gd name="connsiteY4" fmla="*/ 0 h 43200"/>
              <a:gd name="connsiteX5" fmla="*/ 0 w 43199"/>
              <a:gd name="connsiteY5" fmla="*/ 43200 h 43200"/>
              <a:gd name="connsiteX6" fmla="*/ 43174 w 43199"/>
              <a:gd name="connsiteY6" fmla="*/ 43200 h 43200"/>
              <a:gd name="connsiteX0" fmla="*/ 43174 w 46380"/>
              <a:gd name="connsiteY0" fmla="*/ 43200 h 43200"/>
              <a:gd name="connsiteX1" fmla="*/ 43199 w 46380"/>
              <a:gd name="connsiteY1" fmla="*/ 19794 h 43200"/>
              <a:gd name="connsiteX2" fmla="*/ 43174 w 46380"/>
              <a:gd name="connsiteY2" fmla="*/ 0 h 43200"/>
              <a:gd name="connsiteX3" fmla="*/ 0 w 46380"/>
              <a:gd name="connsiteY3" fmla="*/ 0 h 43200"/>
              <a:gd name="connsiteX4" fmla="*/ 0 w 46380"/>
              <a:gd name="connsiteY4" fmla="*/ 43200 h 43200"/>
              <a:gd name="connsiteX5" fmla="*/ 43174 w 46380"/>
              <a:gd name="connsiteY5" fmla="*/ 43200 h 43200"/>
              <a:gd name="connsiteX0" fmla="*/ 43174 w 43199"/>
              <a:gd name="connsiteY0" fmla="*/ 43200 h 43200"/>
              <a:gd name="connsiteX1" fmla="*/ 43199 w 43199"/>
              <a:gd name="connsiteY1" fmla="*/ 19794 h 43200"/>
              <a:gd name="connsiteX2" fmla="*/ 43174 w 43199"/>
              <a:gd name="connsiteY2" fmla="*/ 0 h 43200"/>
              <a:gd name="connsiteX3" fmla="*/ 0 w 43199"/>
              <a:gd name="connsiteY3" fmla="*/ 0 h 43200"/>
              <a:gd name="connsiteX4" fmla="*/ 0 w 43199"/>
              <a:gd name="connsiteY4" fmla="*/ 43200 h 43200"/>
              <a:gd name="connsiteX5" fmla="*/ 43174 w 43199"/>
              <a:gd name="connsiteY5" fmla="*/ 43200 h 43200"/>
              <a:gd name="connsiteX0" fmla="*/ 43174 w 43174"/>
              <a:gd name="connsiteY0" fmla="*/ 43200 h 43200"/>
              <a:gd name="connsiteX1" fmla="*/ 43174 w 43174"/>
              <a:gd name="connsiteY1" fmla="*/ 0 h 43200"/>
              <a:gd name="connsiteX2" fmla="*/ 0 w 43174"/>
              <a:gd name="connsiteY2" fmla="*/ 0 h 43200"/>
              <a:gd name="connsiteX3" fmla="*/ 0 w 43174"/>
              <a:gd name="connsiteY3" fmla="*/ 43200 h 43200"/>
              <a:gd name="connsiteX4" fmla="*/ 43174 w 43174"/>
              <a:gd name="connsiteY4" fmla="*/ 43200 h 43200"/>
              <a:gd name="connsiteX0" fmla="*/ 43174 w 43174"/>
              <a:gd name="connsiteY0" fmla="*/ 43200 h 43200"/>
              <a:gd name="connsiteX1" fmla="*/ 43174 w 43174"/>
              <a:gd name="connsiteY1" fmla="*/ 0 h 43200"/>
              <a:gd name="connsiteX2" fmla="*/ 0 w 43174"/>
              <a:gd name="connsiteY2" fmla="*/ 0 h 43200"/>
              <a:gd name="connsiteX3" fmla="*/ 0 w 43174"/>
              <a:gd name="connsiteY3" fmla="*/ 43200 h 43200"/>
              <a:gd name="connsiteX4" fmla="*/ 43174 w 43174"/>
              <a:gd name="connsiteY4" fmla="*/ 43200 h 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74" h="43200" fill="norm" stroke="0" extrusionOk="0">
                <a:moveTo>
                  <a:pt x="43174" y="43200"/>
                </a:moveTo>
                <a:lnTo>
                  <a:pt x="43174" y="0"/>
                </a:lnTo>
                <a:lnTo>
                  <a:pt x="0" y="0"/>
                </a:lnTo>
                <a:lnTo>
                  <a:pt x="0" y="43200"/>
                </a:lnTo>
                <a:lnTo>
                  <a:pt x="43174" y="43200"/>
                </a:lnTo>
                <a:close/>
              </a:path>
            </a:pathLst>
          </a:custGeom>
          <a:solidFill>
            <a:schemeClr val="accent6">
              <a:lumMod val="20000"/>
              <a:lumOff val="80000"/>
            </a:schemeClr>
          </a:solidFill>
          <a:ln w="9524">
            <a:solidFill>
              <a:srgbClr val="000000"/>
            </a:solidFill>
            <a:round/>
            <a:headEnd/>
            <a:tailEnd/>
          </a:ln>
        </p:spPr>
      </p:sp>
      <p:sp>
        <p:nvSpPr>
          <p:cNvPr id="8" name="Shape 1103"/>
          <p:cNvSpPr>
            <a:spLocks noChangeArrowheads="1" noGrp="1"/>
          </p:cNvSpPr>
          <p:nvPr userDrawn="1"/>
        </p:nvSpPr>
        <p:spPr bwMode="auto">
          <a:xfrm>
            <a:off x="183164" y="101750"/>
            <a:ext cx="7789613" cy="5857889"/>
          </a:xfrm>
          <a:custGeom>
            <a:avLst/>
            <a:gdLst/>
            <a:ahLst/>
            <a:cxnLst/>
            <a:rect l="l" t="t" r="r" b="b"/>
            <a:pathLst>
              <a:path w="43200" h="43200" fill="norm" stroke="0" extrusionOk="0">
                <a:moveTo>
                  <a:pt x="43199" y="21599"/>
                </a:moveTo>
                <a:lnTo>
                  <a:pt x="43199" y="21599"/>
                </a:lnTo>
                <a:lnTo>
                  <a:pt x="43199" y="21599"/>
                </a:lnTo>
                <a:cubicBezTo>
                  <a:pt x="43199" y="21599"/>
                  <a:pt x="43199" y="21599"/>
                  <a:pt x="43199" y="21599"/>
                </a:cubicBezTo>
                <a:lnTo>
                  <a:pt x="43199" y="21599"/>
                </a:lnTo>
                <a:lnTo>
                  <a:pt x="43199" y="21599"/>
                </a:lnTo>
                <a:cubicBezTo>
                  <a:pt x="43199" y="33449"/>
                  <a:pt x="33448" y="43199"/>
                  <a:pt x="21600" y="43199"/>
                </a:cubicBezTo>
                <a:lnTo>
                  <a:pt x="21600" y="43199"/>
                </a:lnTo>
                <a:cubicBezTo>
                  <a:pt x="9749" y="43199"/>
                  <a:pt x="0" y="33449"/>
                  <a:pt x="0" y="21599"/>
                </a:cubicBezTo>
                <a:lnTo>
                  <a:pt x="0" y="21599"/>
                </a:lnTo>
                <a:cubicBezTo>
                  <a:pt x="0" y="9750"/>
                  <a:pt x="9749" y="0"/>
                  <a:pt x="21600" y="0"/>
                </a:cubicBezTo>
                <a:lnTo>
                  <a:pt x="21600" y="0"/>
                </a:lnTo>
                <a:cubicBezTo>
                  <a:pt x="33448" y="0"/>
                  <a:pt x="43199" y="9750"/>
                  <a:pt x="43199" y="21599"/>
                </a:cubicBezTo>
              </a:path>
            </a:pathLst>
          </a:custGeom>
          <a:solidFill>
            <a:srgbClr val="FFFFFF">
              <a:alpha val="1568"/>
            </a:srgbClr>
          </a:solidFill>
          <a:ln w="9524">
            <a:solidFill>
              <a:srgbClr val="000000"/>
            </a:solidFill>
            <a:round/>
            <a:headEnd/>
            <a:tailEnd/>
          </a:ln>
        </p:spPr>
      </p:sp>
      <p:sp>
        <p:nvSpPr>
          <p:cNvPr id="9" name="Shape 1104"/>
          <p:cNvSpPr>
            <a:spLocks noChangeArrowheads="1" noGrp="1"/>
          </p:cNvSpPr>
          <p:nvPr userDrawn="1"/>
        </p:nvSpPr>
        <p:spPr bwMode="auto">
          <a:xfrm>
            <a:off x="244971" y="130322"/>
            <a:ext cx="7610402" cy="5723437"/>
          </a:xfrm>
          <a:custGeom>
            <a:avLst/>
            <a:gdLst/>
            <a:ahLst/>
            <a:cxnLst/>
            <a:rect l="l" t="t" r="r" b="b"/>
            <a:pathLst>
              <a:path w="43200" h="43200" fill="norm" stroke="0" extrusionOk="0">
                <a:moveTo>
                  <a:pt x="43200" y="21600"/>
                </a:moveTo>
                <a:lnTo>
                  <a:pt x="43200" y="21600"/>
                </a:lnTo>
                <a:lnTo>
                  <a:pt x="43200" y="21600"/>
                </a:lnTo>
                <a:cubicBezTo>
                  <a:pt x="43200" y="21600"/>
                  <a:pt x="43200" y="21600"/>
                  <a:pt x="43200" y="21600"/>
                </a:cubicBezTo>
                <a:lnTo>
                  <a:pt x="43200" y="21600"/>
                </a:lnTo>
                <a:lnTo>
                  <a:pt x="43200" y="21600"/>
                </a:lnTo>
                <a:cubicBezTo>
                  <a:pt x="43200" y="33449"/>
                  <a:pt x="33450" y="43200"/>
                  <a:pt x="21600" y="43200"/>
                </a:cubicBezTo>
                <a:lnTo>
                  <a:pt x="21600" y="43200"/>
                </a:lnTo>
                <a:cubicBezTo>
                  <a:pt x="9749" y="43200"/>
                  <a:pt x="0" y="33449"/>
                  <a:pt x="0" y="21600"/>
                </a:cubicBezTo>
                <a:lnTo>
                  <a:pt x="0" y="21600"/>
                </a:lnTo>
                <a:cubicBezTo>
                  <a:pt x="0" y="9751"/>
                  <a:pt x="9749" y="0"/>
                  <a:pt x="21600" y="0"/>
                </a:cubicBezTo>
                <a:lnTo>
                  <a:pt x="21600" y="0"/>
                </a:lnTo>
                <a:cubicBezTo>
                  <a:pt x="33450" y="0"/>
                  <a:pt x="43200" y="9750"/>
                  <a:pt x="43200" y="21600"/>
                </a:cubicBezTo>
              </a:path>
            </a:pathLst>
          </a:custGeom>
          <a:solidFill>
            <a:srgbClr val="FFFFFF">
              <a:alpha val="3137"/>
            </a:srgbClr>
          </a:solidFill>
          <a:ln w="9524">
            <a:solidFill>
              <a:srgbClr val="000000"/>
            </a:solidFill>
            <a:round/>
            <a:headEnd/>
            <a:tailEnd/>
          </a:ln>
        </p:spPr>
      </p:sp>
      <p:sp>
        <p:nvSpPr>
          <p:cNvPr id="10" name="Shape 1105"/>
          <p:cNvSpPr>
            <a:spLocks noChangeArrowheads="1" noGrp="1"/>
          </p:cNvSpPr>
          <p:nvPr userDrawn="1"/>
        </p:nvSpPr>
        <p:spPr bwMode="auto">
          <a:xfrm>
            <a:off x="306492" y="159053"/>
            <a:ext cx="7431756" cy="5588829"/>
          </a:xfrm>
          <a:custGeom>
            <a:avLst/>
            <a:gdLst/>
            <a:ahLst/>
            <a:cxnLst/>
            <a:rect l="l" t="t" r="r" b="b"/>
            <a:pathLst>
              <a:path w="43200" h="43200" fill="norm" stroke="0" extrusionOk="0">
                <a:moveTo>
                  <a:pt x="43200" y="21599"/>
                </a:moveTo>
                <a:lnTo>
                  <a:pt x="43200" y="21599"/>
                </a:lnTo>
                <a:lnTo>
                  <a:pt x="43200" y="21599"/>
                </a:lnTo>
                <a:cubicBezTo>
                  <a:pt x="43200" y="21599"/>
                  <a:pt x="43200" y="21599"/>
                  <a:pt x="43200" y="21599"/>
                </a:cubicBezTo>
                <a:lnTo>
                  <a:pt x="43200" y="21599"/>
                </a:lnTo>
                <a:lnTo>
                  <a:pt x="43200" y="21599"/>
                </a:lnTo>
                <a:cubicBezTo>
                  <a:pt x="43200" y="33450"/>
                  <a:pt x="33448" y="43200"/>
                  <a:pt x="21599" y="43200"/>
                </a:cubicBezTo>
                <a:lnTo>
                  <a:pt x="21599" y="43200"/>
                </a:lnTo>
                <a:cubicBezTo>
                  <a:pt x="9749" y="43200"/>
                  <a:pt x="0" y="33450"/>
                  <a:pt x="0" y="21599"/>
                </a:cubicBezTo>
                <a:lnTo>
                  <a:pt x="0" y="21599"/>
                </a:lnTo>
                <a:cubicBezTo>
                  <a:pt x="0" y="9750"/>
                  <a:pt x="9749" y="0"/>
                  <a:pt x="21599" y="0"/>
                </a:cubicBezTo>
                <a:lnTo>
                  <a:pt x="21599" y="0"/>
                </a:lnTo>
                <a:cubicBezTo>
                  <a:pt x="33448" y="0"/>
                  <a:pt x="43200" y="9750"/>
                  <a:pt x="43200" y="21599"/>
                </a:cubicBezTo>
              </a:path>
            </a:pathLst>
          </a:custGeom>
          <a:solidFill>
            <a:srgbClr val="FFFFFF">
              <a:alpha val="4705"/>
            </a:srgbClr>
          </a:solidFill>
          <a:ln w="9524">
            <a:solidFill>
              <a:srgbClr val="000000"/>
            </a:solidFill>
            <a:round/>
            <a:headEnd/>
            <a:tailEnd/>
          </a:ln>
        </p:spPr>
      </p:sp>
      <p:sp>
        <p:nvSpPr>
          <p:cNvPr id="11" name="Shape 1106"/>
          <p:cNvSpPr>
            <a:spLocks noChangeArrowheads="1" noGrp="1"/>
          </p:cNvSpPr>
          <p:nvPr userDrawn="1"/>
        </p:nvSpPr>
        <p:spPr bwMode="auto">
          <a:xfrm>
            <a:off x="368020" y="187786"/>
            <a:ext cx="7252826" cy="5454378"/>
          </a:xfrm>
          <a:custGeom>
            <a:avLst/>
            <a:gdLst/>
            <a:ahLst/>
            <a:cxnLst/>
            <a:rect l="l" t="t" r="r" b="b"/>
            <a:pathLst>
              <a:path w="43200" h="43200" fill="norm" stroke="0" extrusionOk="0">
                <a:moveTo>
                  <a:pt x="43200" y="21599"/>
                </a:moveTo>
                <a:lnTo>
                  <a:pt x="43200" y="21599"/>
                </a:lnTo>
                <a:lnTo>
                  <a:pt x="43200" y="21599"/>
                </a:lnTo>
                <a:cubicBezTo>
                  <a:pt x="43200" y="21599"/>
                  <a:pt x="43200" y="21599"/>
                  <a:pt x="43200" y="21599"/>
                </a:cubicBezTo>
                <a:lnTo>
                  <a:pt x="43200" y="21599"/>
                </a:lnTo>
                <a:lnTo>
                  <a:pt x="43200" y="21599"/>
                </a:lnTo>
                <a:cubicBezTo>
                  <a:pt x="43200" y="33447"/>
                  <a:pt x="33450" y="43200"/>
                  <a:pt x="21600" y="43200"/>
                </a:cubicBezTo>
                <a:lnTo>
                  <a:pt x="21600" y="43200"/>
                </a:lnTo>
                <a:cubicBezTo>
                  <a:pt x="9750" y="43200"/>
                  <a:pt x="0" y="33447"/>
                  <a:pt x="0" y="21599"/>
                </a:cubicBezTo>
                <a:lnTo>
                  <a:pt x="0" y="21599"/>
                </a:lnTo>
                <a:cubicBezTo>
                  <a:pt x="0" y="9749"/>
                  <a:pt x="9750" y="0"/>
                  <a:pt x="21600" y="0"/>
                </a:cubicBezTo>
                <a:lnTo>
                  <a:pt x="21600" y="0"/>
                </a:lnTo>
                <a:cubicBezTo>
                  <a:pt x="33450" y="0"/>
                  <a:pt x="43200" y="9749"/>
                  <a:pt x="43200" y="21599"/>
                </a:cubicBezTo>
              </a:path>
            </a:pathLst>
          </a:custGeom>
          <a:solidFill>
            <a:srgbClr val="FFFFFF">
              <a:alpha val="6274"/>
            </a:srgbClr>
          </a:solidFill>
          <a:ln w="9524">
            <a:solidFill>
              <a:srgbClr val="000000"/>
            </a:solidFill>
            <a:round/>
            <a:headEnd/>
            <a:tailEnd/>
          </a:ln>
        </p:spPr>
      </p:sp>
      <p:sp>
        <p:nvSpPr>
          <p:cNvPr id="12" name="Shape 1107"/>
          <p:cNvSpPr>
            <a:spLocks noChangeArrowheads="1" noGrp="1"/>
          </p:cNvSpPr>
          <p:nvPr userDrawn="1"/>
        </p:nvSpPr>
        <p:spPr bwMode="auto">
          <a:xfrm>
            <a:off x="429540" y="216360"/>
            <a:ext cx="7074180" cy="5319928"/>
          </a:xfrm>
          <a:custGeom>
            <a:avLst/>
            <a:gdLst/>
            <a:ahLst/>
            <a:cxnLst/>
            <a:rect l="l" t="t" r="r" b="b"/>
            <a:pathLst>
              <a:path w="43200" h="43200" fill="norm" stroke="0" extrusionOk="0">
                <a:moveTo>
                  <a:pt x="43200" y="21599"/>
                </a:moveTo>
                <a:lnTo>
                  <a:pt x="43200" y="21599"/>
                </a:lnTo>
                <a:lnTo>
                  <a:pt x="43200" y="21599"/>
                </a:lnTo>
                <a:cubicBezTo>
                  <a:pt x="43200" y="21599"/>
                  <a:pt x="43200" y="21599"/>
                  <a:pt x="43200" y="21599"/>
                </a:cubicBezTo>
                <a:lnTo>
                  <a:pt x="43200" y="21599"/>
                </a:lnTo>
                <a:lnTo>
                  <a:pt x="43200" y="21599"/>
                </a:lnTo>
                <a:cubicBezTo>
                  <a:pt x="43200" y="33448"/>
                  <a:pt x="33448" y="43200"/>
                  <a:pt x="21600" y="43200"/>
                </a:cubicBezTo>
                <a:lnTo>
                  <a:pt x="21600" y="43200"/>
                </a:lnTo>
                <a:cubicBezTo>
                  <a:pt x="9751" y="43200"/>
                  <a:pt x="0" y="33448"/>
                  <a:pt x="0" y="21599"/>
                </a:cubicBezTo>
                <a:lnTo>
                  <a:pt x="0" y="21599"/>
                </a:lnTo>
                <a:cubicBezTo>
                  <a:pt x="0" y="9751"/>
                  <a:pt x="9751" y="0"/>
                  <a:pt x="21600" y="0"/>
                </a:cubicBezTo>
                <a:lnTo>
                  <a:pt x="21600" y="0"/>
                </a:lnTo>
                <a:cubicBezTo>
                  <a:pt x="33448" y="0"/>
                  <a:pt x="43200" y="9751"/>
                  <a:pt x="43200" y="21599"/>
                </a:cubicBezTo>
              </a:path>
            </a:pathLst>
          </a:custGeom>
          <a:solidFill>
            <a:srgbClr val="FFFFFF">
              <a:alpha val="7843"/>
            </a:srgbClr>
          </a:solidFill>
          <a:ln w="9524">
            <a:solidFill>
              <a:srgbClr val="000000"/>
            </a:solidFill>
            <a:round/>
            <a:headEnd/>
            <a:tailEnd/>
          </a:ln>
        </p:spPr>
      </p:sp>
      <p:sp>
        <p:nvSpPr>
          <p:cNvPr id="13" name="Shape 1108"/>
          <p:cNvSpPr>
            <a:spLocks noChangeArrowheads="1" noGrp="1"/>
          </p:cNvSpPr>
          <p:nvPr userDrawn="1"/>
        </p:nvSpPr>
        <p:spPr bwMode="auto">
          <a:xfrm>
            <a:off x="491346" y="245089"/>
            <a:ext cx="6894969" cy="5185317"/>
          </a:xfrm>
          <a:custGeom>
            <a:avLst/>
            <a:gdLst/>
            <a:ahLst/>
            <a:cxnLst/>
            <a:rect l="l" t="t" r="r" b="b"/>
            <a:pathLst>
              <a:path w="43200" h="43200" fill="norm" stroke="0" extrusionOk="0">
                <a:moveTo>
                  <a:pt x="43200" y="21600"/>
                </a:moveTo>
                <a:lnTo>
                  <a:pt x="43200" y="21600"/>
                </a:lnTo>
                <a:lnTo>
                  <a:pt x="43200" y="21600"/>
                </a:lnTo>
                <a:cubicBezTo>
                  <a:pt x="43200" y="21600"/>
                  <a:pt x="43200" y="21600"/>
                  <a:pt x="43200" y="21600"/>
                </a:cubicBezTo>
                <a:lnTo>
                  <a:pt x="43200" y="21600"/>
                </a:lnTo>
                <a:lnTo>
                  <a:pt x="43200" y="21600"/>
                </a:lnTo>
                <a:cubicBezTo>
                  <a:pt x="43200" y="33449"/>
                  <a:pt x="33449" y="43200"/>
                  <a:pt x="21599" y="43200"/>
                </a:cubicBezTo>
                <a:lnTo>
                  <a:pt x="21599" y="43200"/>
                </a:lnTo>
                <a:cubicBezTo>
                  <a:pt x="9750" y="43200"/>
                  <a:pt x="0" y="33449"/>
                  <a:pt x="0" y="21600"/>
                </a:cubicBezTo>
                <a:lnTo>
                  <a:pt x="0" y="21600"/>
                </a:lnTo>
                <a:cubicBezTo>
                  <a:pt x="0" y="9750"/>
                  <a:pt x="9750" y="0"/>
                  <a:pt x="21599" y="0"/>
                </a:cubicBezTo>
                <a:lnTo>
                  <a:pt x="21599" y="0"/>
                </a:lnTo>
                <a:cubicBezTo>
                  <a:pt x="33449" y="0"/>
                  <a:pt x="43200" y="9750"/>
                  <a:pt x="43200" y="21600"/>
                </a:cubicBezTo>
              </a:path>
            </a:pathLst>
          </a:custGeom>
          <a:solidFill>
            <a:srgbClr val="FFFFFF">
              <a:alpha val="9411"/>
            </a:srgbClr>
          </a:solidFill>
          <a:ln w="9524">
            <a:solidFill>
              <a:srgbClr val="000000"/>
            </a:solidFill>
            <a:round/>
            <a:headEnd/>
            <a:tailEnd/>
          </a:ln>
        </p:spPr>
      </p:sp>
      <p:sp>
        <p:nvSpPr>
          <p:cNvPr id="14" name="Shape 1109"/>
          <p:cNvSpPr>
            <a:spLocks noChangeArrowheads="1" noGrp="1"/>
          </p:cNvSpPr>
          <p:nvPr userDrawn="1"/>
        </p:nvSpPr>
        <p:spPr bwMode="auto">
          <a:xfrm>
            <a:off x="552876" y="273820"/>
            <a:ext cx="6716040" cy="5050710"/>
          </a:xfrm>
          <a:custGeom>
            <a:avLst/>
            <a:gdLst/>
            <a:ahLst/>
            <a:cxnLst/>
            <a:rect l="l" t="t" r="r" b="b"/>
            <a:pathLst>
              <a:path w="43200" h="43200" fill="norm" stroke="0" extrusionOk="0">
                <a:moveTo>
                  <a:pt x="43200" y="21600"/>
                </a:moveTo>
                <a:lnTo>
                  <a:pt x="43200" y="21600"/>
                </a:lnTo>
                <a:lnTo>
                  <a:pt x="43200" y="21600"/>
                </a:lnTo>
                <a:cubicBezTo>
                  <a:pt x="43200" y="21600"/>
                  <a:pt x="43200" y="21600"/>
                  <a:pt x="43200" y="21600"/>
                </a:cubicBezTo>
                <a:lnTo>
                  <a:pt x="43200" y="21600"/>
                </a:lnTo>
                <a:lnTo>
                  <a:pt x="43200" y="21600"/>
                </a:lnTo>
                <a:cubicBezTo>
                  <a:pt x="43200" y="33448"/>
                  <a:pt x="33449" y="43199"/>
                  <a:pt x="21600" y="43199"/>
                </a:cubicBezTo>
                <a:lnTo>
                  <a:pt x="21600" y="43199"/>
                </a:lnTo>
                <a:cubicBezTo>
                  <a:pt x="9750" y="43199"/>
                  <a:pt x="0" y="33448"/>
                  <a:pt x="0" y="21600"/>
                </a:cubicBezTo>
                <a:lnTo>
                  <a:pt x="0" y="21600"/>
                </a:lnTo>
                <a:cubicBezTo>
                  <a:pt x="0" y="9748"/>
                  <a:pt x="9750" y="0"/>
                  <a:pt x="21600" y="0"/>
                </a:cubicBezTo>
                <a:lnTo>
                  <a:pt x="21600" y="0"/>
                </a:lnTo>
                <a:cubicBezTo>
                  <a:pt x="33449" y="0"/>
                  <a:pt x="43200" y="9748"/>
                  <a:pt x="43200" y="21600"/>
                </a:cubicBezTo>
              </a:path>
            </a:pathLst>
          </a:custGeom>
          <a:solidFill>
            <a:srgbClr val="FFFFFF">
              <a:alpha val="10980"/>
            </a:srgbClr>
          </a:solidFill>
          <a:ln w="9524">
            <a:solidFill>
              <a:srgbClr val="000000"/>
            </a:solidFill>
            <a:round/>
            <a:headEnd/>
            <a:tailEnd/>
          </a:ln>
        </p:spPr>
      </p:sp>
      <p:sp>
        <p:nvSpPr>
          <p:cNvPr id="15" name="Shape 1110"/>
          <p:cNvSpPr>
            <a:spLocks noChangeArrowheads="1" noGrp="1"/>
          </p:cNvSpPr>
          <p:nvPr userDrawn="1"/>
        </p:nvSpPr>
        <p:spPr bwMode="auto">
          <a:xfrm>
            <a:off x="614396" y="302394"/>
            <a:ext cx="6537393" cy="4916257"/>
          </a:xfrm>
          <a:custGeom>
            <a:avLst/>
            <a:gdLst/>
            <a:ahLst/>
            <a:cxnLst/>
            <a:rect l="l" t="t" r="r" b="b"/>
            <a:pathLst>
              <a:path w="43200" h="43200" fill="norm" stroke="0" extrusionOk="0">
                <a:moveTo>
                  <a:pt x="43199" y="21600"/>
                </a:moveTo>
                <a:lnTo>
                  <a:pt x="43199" y="21600"/>
                </a:lnTo>
                <a:lnTo>
                  <a:pt x="43199" y="21600"/>
                </a:lnTo>
                <a:cubicBezTo>
                  <a:pt x="43199" y="21600"/>
                  <a:pt x="43199" y="21600"/>
                  <a:pt x="43199" y="21600"/>
                </a:cubicBezTo>
                <a:lnTo>
                  <a:pt x="43199" y="21600"/>
                </a:lnTo>
                <a:lnTo>
                  <a:pt x="43199" y="21600"/>
                </a:lnTo>
                <a:cubicBezTo>
                  <a:pt x="43199" y="33449"/>
                  <a:pt x="33449" y="43200"/>
                  <a:pt x="21600" y="43200"/>
                </a:cubicBezTo>
                <a:lnTo>
                  <a:pt x="21600" y="43200"/>
                </a:lnTo>
                <a:cubicBezTo>
                  <a:pt x="9750" y="43200"/>
                  <a:pt x="0" y="33449"/>
                  <a:pt x="0" y="21600"/>
                </a:cubicBezTo>
                <a:lnTo>
                  <a:pt x="0" y="21600"/>
                </a:lnTo>
                <a:cubicBezTo>
                  <a:pt x="0" y="9751"/>
                  <a:pt x="9750" y="0"/>
                  <a:pt x="21600" y="0"/>
                </a:cubicBezTo>
                <a:lnTo>
                  <a:pt x="21600" y="0"/>
                </a:lnTo>
                <a:cubicBezTo>
                  <a:pt x="33449" y="0"/>
                  <a:pt x="43199" y="9751"/>
                  <a:pt x="43199" y="21600"/>
                </a:cubicBezTo>
              </a:path>
            </a:pathLst>
          </a:custGeom>
          <a:solidFill>
            <a:srgbClr val="FFFFFF">
              <a:alpha val="12549"/>
            </a:srgbClr>
          </a:solidFill>
          <a:ln w="9524">
            <a:solidFill>
              <a:srgbClr val="000000"/>
            </a:solidFill>
            <a:round/>
            <a:headEnd/>
            <a:tailEnd/>
          </a:ln>
        </p:spPr>
      </p:sp>
      <p:sp>
        <p:nvSpPr>
          <p:cNvPr id="16" name="Shape 1111"/>
          <p:cNvSpPr>
            <a:spLocks noChangeArrowheads="1" noGrp="1"/>
          </p:cNvSpPr>
          <p:nvPr userDrawn="1"/>
        </p:nvSpPr>
        <p:spPr bwMode="auto">
          <a:xfrm>
            <a:off x="676202" y="331128"/>
            <a:ext cx="6358182" cy="4781649"/>
          </a:xfrm>
          <a:custGeom>
            <a:avLst/>
            <a:gdLst/>
            <a:ahLst/>
            <a:cxnLst/>
            <a:rect l="l" t="t" r="r" b="b"/>
            <a:pathLst>
              <a:path w="43200" h="43200" fill="norm" stroke="0" extrusionOk="0">
                <a:moveTo>
                  <a:pt x="43199" y="21600"/>
                </a:moveTo>
                <a:lnTo>
                  <a:pt x="43199" y="21600"/>
                </a:lnTo>
                <a:lnTo>
                  <a:pt x="43199" y="21600"/>
                </a:lnTo>
                <a:cubicBezTo>
                  <a:pt x="43199" y="21600"/>
                  <a:pt x="43199" y="21600"/>
                  <a:pt x="43199" y="21600"/>
                </a:cubicBezTo>
                <a:lnTo>
                  <a:pt x="43199" y="21600"/>
                </a:lnTo>
                <a:lnTo>
                  <a:pt x="43199" y="21600"/>
                </a:lnTo>
                <a:cubicBezTo>
                  <a:pt x="43199" y="33449"/>
                  <a:pt x="33449" y="43199"/>
                  <a:pt x="21598" y="43199"/>
                </a:cubicBezTo>
                <a:lnTo>
                  <a:pt x="21598" y="43199"/>
                </a:lnTo>
                <a:cubicBezTo>
                  <a:pt x="9750" y="43199"/>
                  <a:pt x="0" y="33449"/>
                  <a:pt x="0" y="21600"/>
                </a:cubicBezTo>
                <a:lnTo>
                  <a:pt x="0" y="21600"/>
                </a:lnTo>
                <a:cubicBezTo>
                  <a:pt x="0" y="9750"/>
                  <a:pt x="9750" y="0"/>
                  <a:pt x="21598" y="0"/>
                </a:cubicBezTo>
                <a:lnTo>
                  <a:pt x="21598" y="0"/>
                </a:lnTo>
                <a:cubicBezTo>
                  <a:pt x="33449" y="0"/>
                  <a:pt x="43199" y="9750"/>
                  <a:pt x="43199" y="21600"/>
                </a:cubicBezTo>
              </a:path>
            </a:pathLst>
          </a:custGeom>
          <a:solidFill>
            <a:srgbClr val="FFFFFF">
              <a:alpha val="14117"/>
            </a:srgbClr>
          </a:solidFill>
          <a:ln w="9524">
            <a:solidFill>
              <a:srgbClr val="000000"/>
            </a:solidFill>
            <a:round/>
            <a:headEnd/>
            <a:tailEnd/>
          </a:ln>
        </p:spPr>
      </p:sp>
      <p:sp>
        <p:nvSpPr>
          <p:cNvPr id="17" name="Shape 1112"/>
          <p:cNvSpPr>
            <a:spLocks noChangeArrowheads="1" noGrp="1"/>
          </p:cNvSpPr>
          <p:nvPr userDrawn="1"/>
        </p:nvSpPr>
        <p:spPr bwMode="auto">
          <a:xfrm>
            <a:off x="737730" y="359856"/>
            <a:ext cx="6179253" cy="4647038"/>
          </a:xfrm>
          <a:custGeom>
            <a:avLst/>
            <a:gdLst/>
            <a:ahLst/>
            <a:cxnLst/>
            <a:rect l="l" t="t" r="r" b="b"/>
            <a:pathLst>
              <a:path w="43200" h="43200" fill="norm" stroke="0" extrusionOk="0">
                <a:moveTo>
                  <a:pt x="43200" y="21600"/>
                </a:moveTo>
                <a:lnTo>
                  <a:pt x="43200" y="21600"/>
                </a:lnTo>
                <a:lnTo>
                  <a:pt x="43200" y="21600"/>
                </a:lnTo>
                <a:cubicBezTo>
                  <a:pt x="43200" y="21600"/>
                  <a:pt x="43200" y="21600"/>
                  <a:pt x="43200" y="21600"/>
                </a:cubicBezTo>
                <a:lnTo>
                  <a:pt x="43200" y="21600"/>
                </a:lnTo>
                <a:lnTo>
                  <a:pt x="43200" y="21600"/>
                </a:lnTo>
                <a:cubicBezTo>
                  <a:pt x="43200" y="33449"/>
                  <a:pt x="33448" y="43199"/>
                  <a:pt x="21599" y="43199"/>
                </a:cubicBezTo>
                <a:lnTo>
                  <a:pt x="21599" y="43199"/>
                </a:lnTo>
                <a:cubicBezTo>
                  <a:pt x="9750" y="43199"/>
                  <a:pt x="0" y="33449"/>
                  <a:pt x="0" y="21600"/>
                </a:cubicBezTo>
                <a:lnTo>
                  <a:pt x="0" y="21600"/>
                </a:lnTo>
                <a:cubicBezTo>
                  <a:pt x="0" y="9751"/>
                  <a:pt x="9750" y="0"/>
                  <a:pt x="21599" y="0"/>
                </a:cubicBezTo>
                <a:lnTo>
                  <a:pt x="21599" y="0"/>
                </a:lnTo>
                <a:cubicBezTo>
                  <a:pt x="33448" y="0"/>
                  <a:pt x="43200" y="9751"/>
                  <a:pt x="43200" y="21599"/>
                </a:cubicBezTo>
              </a:path>
            </a:pathLst>
          </a:custGeom>
          <a:solidFill>
            <a:srgbClr val="FFFFFF">
              <a:alpha val="15686"/>
            </a:srgbClr>
          </a:solidFill>
          <a:ln w="9524">
            <a:solidFill>
              <a:srgbClr val="000000"/>
            </a:solidFill>
            <a:round/>
            <a:headEnd/>
            <a:tailEnd/>
          </a:ln>
        </p:spPr>
      </p:sp>
      <p:sp>
        <p:nvSpPr>
          <p:cNvPr id="18" name="Shape 1113"/>
          <p:cNvSpPr>
            <a:spLocks noChangeArrowheads="1" noGrp="1"/>
          </p:cNvSpPr>
          <p:nvPr userDrawn="1"/>
        </p:nvSpPr>
        <p:spPr bwMode="auto">
          <a:xfrm>
            <a:off x="799252" y="388589"/>
            <a:ext cx="6000606" cy="4512429"/>
          </a:xfrm>
          <a:custGeom>
            <a:avLst/>
            <a:gdLst/>
            <a:ahLst/>
            <a:cxnLst/>
            <a:rect l="l" t="t" r="r" b="b"/>
            <a:pathLst>
              <a:path w="43200" h="43200" fill="norm" stroke="0" extrusionOk="0">
                <a:moveTo>
                  <a:pt x="43200" y="21599"/>
                </a:moveTo>
                <a:lnTo>
                  <a:pt x="43200" y="21599"/>
                </a:lnTo>
                <a:lnTo>
                  <a:pt x="43200" y="21599"/>
                </a:lnTo>
                <a:cubicBezTo>
                  <a:pt x="43200" y="21599"/>
                  <a:pt x="43200" y="21599"/>
                  <a:pt x="43200" y="21599"/>
                </a:cubicBezTo>
                <a:lnTo>
                  <a:pt x="43200" y="21599"/>
                </a:lnTo>
                <a:lnTo>
                  <a:pt x="43200" y="21599"/>
                </a:lnTo>
                <a:cubicBezTo>
                  <a:pt x="43200" y="33449"/>
                  <a:pt x="33449" y="43200"/>
                  <a:pt x="21600" y="43200"/>
                </a:cubicBezTo>
                <a:lnTo>
                  <a:pt x="21600" y="43200"/>
                </a:lnTo>
                <a:cubicBezTo>
                  <a:pt x="9750" y="43200"/>
                  <a:pt x="0" y="33449"/>
                  <a:pt x="0" y="21599"/>
                </a:cubicBezTo>
                <a:lnTo>
                  <a:pt x="0" y="21599"/>
                </a:lnTo>
                <a:cubicBezTo>
                  <a:pt x="0" y="9749"/>
                  <a:pt x="9750" y="0"/>
                  <a:pt x="21600" y="0"/>
                </a:cubicBezTo>
                <a:lnTo>
                  <a:pt x="21600" y="0"/>
                </a:lnTo>
                <a:cubicBezTo>
                  <a:pt x="33449" y="0"/>
                  <a:pt x="43200" y="9749"/>
                  <a:pt x="43200" y="21599"/>
                </a:cubicBezTo>
              </a:path>
            </a:pathLst>
          </a:custGeom>
          <a:solidFill>
            <a:srgbClr val="FFFFFF">
              <a:alpha val="17647"/>
            </a:srgbClr>
          </a:solidFill>
          <a:ln w="9524">
            <a:solidFill>
              <a:srgbClr val="000000"/>
            </a:solidFill>
            <a:round/>
            <a:headEnd/>
            <a:tailEnd/>
          </a:ln>
        </p:spPr>
      </p:sp>
      <p:sp>
        <p:nvSpPr>
          <p:cNvPr id="19" name="Shape 1114"/>
          <p:cNvSpPr>
            <a:spLocks noChangeArrowheads="1" noGrp="1"/>
          </p:cNvSpPr>
          <p:nvPr userDrawn="1"/>
        </p:nvSpPr>
        <p:spPr bwMode="auto">
          <a:xfrm>
            <a:off x="860776" y="417162"/>
            <a:ext cx="5821678" cy="4377978"/>
          </a:xfrm>
          <a:custGeom>
            <a:avLst/>
            <a:gdLst/>
            <a:ahLst/>
            <a:cxnLst/>
            <a:rect l="l" t="t" r="r" b="b"/>
            <a:pathLst>
              <a:path w="43200" h="43200" fill="norm" stroke="0" extrusionOk="0">
                <a:moveTo>
                  <a:pt x="43200" y="21600"/>
                </a:moveTo>
                <a:lnTo>
                  <a:pt x="43200" y="21600"/>
                </a:lnTo>
                <a:lnTo>
                  <a:pt x="43200" y="21600"/>
                </a:lnTo>
                <a:cubicBezTo>
                  <a:pt x="43200" y="21600"/>
                  <a:pt x="43200" y="21600"/>
                  <a:pt x="43200" y="21600"/>
                </a:cubicBezTo>
                <a:lnTo>
                  <a:pt x="43200" y="21600"/>
                </a:lnTo>
                <a:lnTo>
                  <a:pt x="43200" y="21600"/>
                </a:lnTo>
                <a:cubicBezTo>
                  <a:pt x="43200" y="33449"/>
                  <a:pt x="33449" y="43200"/>
                  <a:pt x="21599" y="43200"/>
                </a:cubicBezTo>
                <a:lnTo>
                  <a:pt x="21599" y="43200"/>
                </a:lnTo>
                <a:cubicBezTo>
                  <a:pt x="9750" y="43200"/>
                  <a:pt x="0" y="33449"/>
                  <a:pt x="0" y="21600"/>
                </a:cubicBezTo>
                <a:lnTo>
                  <a:pt x="0" y="21600"/>
                </a:lnTo>
                <a:cubicBezTo>
                  <a:pt x="0" y="9750"/>
                  <a:pt x="9750" y="0"/>
                  <a:pt x="21599" y="0"/>
                </a:cubicBezTo>
                <a:lnTo>
                  <a:pt x="21599" y="0"/>
                </a:lnTo>
                <a:cubicBezTo>
                  <a:pt x="33449" y="0"/>
                  <a:pt x="43200" y="9750"/>
                  <a:pt x="43200" y="21600"/>
                </a:cubicBezTo>
              </a:path>
            </a:pathLst>
          </a:custGeom>
          <a:solidFill>
            <a:srgbClr val="FFFFFF">
              <a:alpha val="19215"/>
            </a:srgbClr>
          </a:solidFill>
          <a:ln w="9524">
            <a:solidFill>
              <a:srgbClr val="000000"/>
            </a:solidFill>
            <a:round/>
            <a:headEnd/>
            <a:tailEnd/>
          </a:ln>
        </p:spPr>
      </p:sp>
      <p:sp>
        <p:nvSpPr>
          <p:cNvPr id="20" name="Shape 1115"/>
          <p:cNvSpPr>
            <a:spLocks noChangeArrowheads="1" noGrp="1"/>
          </p:cNvSpPr>
          <p:nvPr userDrawn="1"/>
        </p:nvSpPr>
        <p:spPr bwMode="auto">
          <a:xfrm>
            <a:off x="922586" y="445893"/>
            <a:ext cx="5642749" cy="4243528"/>
          </a:xfrm>
          <a:custGeom>
            <a:avLst/>
            <a:gdLst/>
            <a:ahLst/>
            <a:cxnLst/>
            <a:rect l="l" t="t" r="r" b="b"/>
            <a:pathLst>
              <a:path w="43200" h="43200" fill="norm" stroke="0" extrusionOk="0">
                <a:moveTo>
                  <a:pt x="43200" y="21599"/>
                </a:moveTo>
                <a:lnTo>
                  <a:pt x="43200" y="21599"/>
                </a:lnTo>
                <a:lnTo>
                  <a:pt x="43200" y="21599"/>
                </a:lnTo>
                <a:cubicBezTo>
                  <a:pt x="43200" y="21599"/>
                  <a:pt x="43200" y="21599"/>
                  <a:pt x="43200" y="21599"/>
                </a:cubicBezTo>
                <a:lnTo>
                  <a:pt x="43200" y="21599"/>
                </a:lnTo>
                <a:lnTo>
                  <a:pt x="43200" y="21599"/>
                </a:lnTo>
                <a:cubicBezTo>
                  <a:pt x="43200" y="33449"/>
                  <a:pt x="33448" y="43200"/>
                  <a:pt x="21600" y="43200"/>
                </a:cubicBezTo>
                <a:lnTo>
                  <a:pt x="21600" y="43200"/>
                </a:lnTo>
                <a:cubicBezTo>
                  <a:pt x="9748" y="43200"/>
                  <a:pt x="0" y="33449"/>
                  <a:pt x="0" y="21599"/>
                </a:cubicBezTo>
                <a:lnTo>
                  <a:pt x="0" y="21599"/>
                </a:lnTo>
                <a:cubicBezTo>
                  <a:pt x="0" y="9750"/>
                  <a:pt x="9748" y="0"/>
                  <a:pt x="21600" y="0"/>
                </a:cubicBezTo>
                <a:lnTo>
                  <a:pt x="21600" y="0"/>
                </a:lnTo>
                <a:cubicBezTo>
                  <a:pt x="33448" y="0"/>
                  <a:pt x="43200" y="9750"/>
                  <a:pt x="43200" y="21599"/>
                </a:cubicBezTo>
              </a:path>
            </a:pathLst>
          </a:custGeom>
          <a:solidFill>
            <a:srgbClr val="FFFFFF">
              <a:alpha val="20784"/>
            </a:srgbClr>
          </a:solidFill>
          <a:ln w="9524">
            <a:solidFill>
              <a:srgbClr val="000000"/>
            </a:solidFill>
            <a:round/>
            <a:headEnd/>
            <a:tailEnd/>
          </a:ln>
        </p:spPr>
      </p:sp>
      <p:sp>
        <p:nvSpPr>
          <p:cNvPr id="21" name="Shape 1116"/>
          <p:cNvSpPr>
            <a:spLocks noChangeArrowheads="1" noGrp="1"/>
          </p:cNvSpPr>
          <p:nvPr userDrawn="1"/>
        </p:nvSpPr>
        <p:spPr bwMode="auto">
          <a:xfrm>
            <a:off x="984106" y="474624"/>
            <a:ext cx="5463820" cy="4108918"/>
          </a:xfrm>
          <a:custGeom>
            <a:avLst/>
            <a:gdLst/>
            <a:ahLst/>
            <a:cxnLst/>
            <a:rect l="l" t="t" r="r" b="b"/>
            <a:pathLst>
              <a:path w="43200" h="43200" fill="norm" stroke="0" extrusionOk="0">
                <a:moveTo>
                  <a:pt x="43199" y="21599"/>
                </a:moveTo>
                <a:lnTo>
                  <a:pt x="43199" y="21599"/>
                </a:lnTo>
                <a:lnTo>
                  <a:pt x="43199" y="21599"/>
                </a:lnTo>
                <a:cubicBezTo>
                  <a:pt x="43199" y="21599"/>
                  <a:pt x="43199" y="21599"/>
                  <a:pt x="43199" y="21599"/>
                </a:cubicBezTo>
                <a:lnTo>
                  <a:pt x="43199" y="21599"/>
                </a:lnTo>
                <a:lnTo>
                  <a:pt x="43199" y="21599"/>
                </a:lnTo>
                <a:cubicBezTo>
                  <a:pt x="43199" y="33448"/>
                  <a:pt x="33448" y="43200"/>
                  <a:pt x="21599" y="43200"/>
                </a:cubicBezTo>
                <a:lnTo>
                  <a:pt x="21599" y="43200"/>
                </a:lnTo>
                <a:cubicBezTo>
                  <a:pt x="9750" y="43200"/>
                  <a:pt x="0" y="33448"/>
                  <a:pt x="0" y="21599"/>
                </a:cubicBezTo>
                <a:lnTo>
                  <a:pt x="0" y="21599"/>
                </a:lnTo>
                <a:cubicBezTo>
                  <a:pt x="0" y="9749"/>
                  <a:pt x="9750" y="0"/>
                  <a:pt x="21599" y="0"/>
                </a:cubicBezTo>
                <a:lnTo>
                  <a:pt x="21599" y="0"/>
                </a:lnTo>
                <a:cubicBezTo>
                  <a:pt x="33448" y="0"/>
                  <a:pt x="43199" y="9749"/>
                  <a:pt x="43199" y="21599"/>
                </a:cubicBezTo>
              </a:path>
            </a:pathLst>
          </a:custGeom>
          <a:solidFill>
            <a:srgbClr val="FFFFFF">
              <a:alpha val="22352"/>
            </a:srgbClr>
          </a:solidFill>
          <a:ln w="9524">
            <a:solidFill>
              <a:srgbClr val="000000"/>
            </a:solidFill>
            <a:round/>
            <a:headEnd/>
            <a:tailEnd/>
          </a:ln>
        </p:spPr>
      </p:sp>
      <p:sp>
        <p:nvSpPr>
          <p:cNvPr id="22" name="Shape 1117"/>
          <p:cNvSpPr>
            <a:spLocks noChangeArrowheads="1" noGrp="1"/>
          </p:cNvSpPr>
          <p:nvPr userDrawn="1"/>
        </p:nvSpPr>
        <p:spPr bwMode="auto">
          <a:xfrm>
            <a:off x="1045632" y="503196"/>
            <a:ext cx="5284892" cy="3974468"/>
          </a:xfrm>
          <a:custGeom>
            <a:avLst/>
            <a:gdLst/>
            <a:ahLst/>
            <a:cxnLst/>
            <a:rect l="l" t="t" r="r" b="b"/>
            <a:pathLst>
              <a:path w="43200" h="43200" fill="norm" stroke="0" extrusionOk="0">
                <a:moveTo>
                  <a:pt x="43200" y="21599"/>
                </a:moveTo>
                <a:lnTo>
                  <a:pt x="43200" y="21599"/>
                </a:lnTo>
                <a:lnTo>
                  <a:pt x="43200" y="21599"/>
                </a:lnTo>
                <a:cubicBezTo>
                  <a:pt x="43200" y="21599"/>
                  <a:pt x="43200" y="21599"/>
                  <a:pt x="43200" y="21599"/>
                </a:cubicBezTo>
                <a:lnTo>
                  <a:pt x="43200" y="21599"/>
                </a:lnTo>
                <a:lnTo>
                  <a:pt x="43200" y="21599"/>
                </a:lnTo>
                <a:cubicBezTo>
                  <a:pt x="43200" y="33449"/>
                  <a:pt x="33450" y="43200"/>
                  <a:pt x="21599" y="43200"/>
                </a:cubicBezTo>
                <a:lnTo>
                  <a:pt x="21599" y="43200"/>
                </a:lnTo>
                <a:cubicBezTo>
                  <a:pt x="9751" y="43200"/>
                  <a:pt x="0" y="33449"/>
                  <a:pt x="0" y="21599"/>
                </a:cubicBezTo>
                <a:lnTo>
                  <a:pt x="0" y="21599"/>
                </a:lnTo>
                <a:cubicBezTo>
                  <a:pt x="0" y="9750"/>
                  <a:pt x="9751" y="0"/>
                  <a:pt x="21599" y="0"/>
                </a:cubicBezTo>
                <a:lnTo>
                  <a:pt x="21599" y="0"/>
                </a:lnTo>
                <a:cubicBezTo>
                  <a:pt x="33450" y="0"/>
                  <a:pt x="43200" y="9750"/>
                  <a:pt x="43200" y="21599"/>
                </a:cubicBezTo>
              </a:path>
            </a:pathLst>
          </a:custGeom>
          <a:solidFill>
            <a:srgbClr val="FFFFFF">
              <a:alpha val="23921"/>
            </a:srgbClr>
          </a:solidFill>
          <a:ln w="9524">
            <a:solidFill>
              <a:srgbClr val="000000"/>
            </a:solidFill>
            <a:round/>
            <a:headEnd/>
            <a:tailEnd/>
          </a:ln>
        </p:spPr>
      </p:sp>
      <p:sp>
        <p:nvSpPr>
          <p:cNvPr id="23" name="Shape 1118"/>
          <p:cNvSpPr>
            <a:spLocks noChangeArrowheads="1" noGrp="1"/>
          </p:cNvSpPr>
          <p:nvPr userDrawn="1"/>
        </p:nvSpPr>
        <p:spPr bwMode="auto">
          <a:xfrm>
            <a:off x="1107442" y="531929"/>
            <a:ext cx="5105962" cy="3839859"/>
          </a:xfrm>
          <a:custGeom>
            <a:avLst/>
            <a:gdLst/>
            <a:ahLst/>
            <a:cxnLst/>
            <a:rect l="l" t="t" r="r" b="b"/>
            <a:pathLst>
              <a:path w="43200" h="43200" fill="norm" stroke="0" extrusionOk="0">
                <a:moveTo>
                  <a:pt x="43200" y="21600"/>
                </a:moveTo>
                <a:lnTo>
                  <a:pt x="43200" y="21600"/>
                </a:lnTo>
                <a:lnTo>
                  <a:pt x="43200" y="21600"/>
                </a:lnTo>
                <a:cubicBezTo>
                  <a:pt x="43200" y="21600"/>
                  <a:pt x="43200" y="21600"/>
                  <a:pt x="43200" y="21600"/>
                </a:cubicBezTo>
                <a:lnTo>
                  <a:pt x="43200" y="21600"/>
                </a:lnTo>
                <a:lnTo>
                  <a:pt x="43200" y="21600"/>
                </a:lnTo>
                <a:cubicBezTo>
                  <a:pt x="43200" y="33449"/>
                  <a:pt x="33448" y="43200"/>
                  <a:pt x="21599" y="43200"/>
                </a:cubicBezTo>
                <a:lnTo>
                  <a:pt x="21599" y="43200"/>
                </a:lnTo>
                <a:cubicBezTo>
                  <a:pt x="9749" y="43200"/>
                  <a:pt x="0" y="33449"/>
                  <a:pt x="0" y="21600"/>
                </a:cubicBezTo>
                <a:lnTo>
                  <a:pt x="0" y="21600"/>
                </a:lnTo>
                <a:cubicBezTo>
                  <a:pt x="0" y="9750"/>
                  <a:pt x="9749" y="0"/>
                  <a:pt x="21599" y="0"/>
                </a:cubicBezTo>
                <a:lnTo>
                  <a:pt x="21599" y="0"/>
                </a:lnTo>
                <a:cubicBezTo>
                  <a:pt x="33448" y="0"/>
                  <a:pt x="43200" y="9750"/>
                  <a:pt x="43200" y="21600"/>
                </a:cubicBezTo>
              </a:path>
            </a:pathLst>
          </a:custGeom>
          <a:solidFill>
            <a:srgbClr val="FFFFFF">
              <a:alpha val="25490"/>
            </a:srgbClr>
          </a:solidFill>
          <a:ln w="9524">
            <a:solidFill>
              <a:srgbClr val="000000"/>
            </a:solidFill>
            <a:round/>
            <a:headEnd/>
            <a:tailEnd/>
          </a:ln>
        </p:spPr>
      </p:sp>
      <p:sp>
        <p:nvSpPr>
          <p:cNvPr id="24" name="Shape 1119"/>
          <p:cNvSpPr>
            <a:spLocks noChangeArrowheads="1" noGrp="1"/>
          </p:cNvSpPr>
          <p:nvPr userDrawn="1"/>
        </p:nvSpPr>
        <p:spPr bwMode="auto">
          <a:xfrm>
            <a:off x="1168962" y="560658"/>
            <a:ext cx="4927033" cy="3705249"/>
          </a:xfrm>
          <a:custGeom>
            <a:avLst/>
            <a:gdLst/>
            <a:ahLst/>
            <a:cxnLst/>
            <a:rect l="l" t="t" r="r" b="b"/>
            <a:pathLst>
              <a:path w="43200" h="43200" fill="norm" stroke="0" extrusionOk="0">
                <a:moveTo>
                  <a:pt x="43200" y="21600"/>
                </a:moveTo>
                <a:lnTo>
                  <a:pt x="43200" y="21600"/>
                </a:lnTo>
                <a:lnTo>
                  <a:pt x="43200" y="21600"/>
                </a:lnTo>
                <a:cubicBezTo>
                  <a:pt x="43200" y="21600"/>
                  <a:pt x="43200" y="21600"/>
                  <a:pt x="43200" y="21600"/>
                </a:cubicBezTo>
                <a:lnTo>
                  <a:pt x="43200" y="21600"/>
                </a:lnTo>
                <a:lnTo>
                  <a:pt x="43200" y="21600"/>
                </a:lnTo>
                <a:cubicBezTo>
                  <a:pt x="43200" y="33448"/>
                  <a:pt x="33450" y="43200"/>
                  <a:pt x="21600" y="43200"/>
                </a:cubicBezTo>
                <a:lnTo>
                  <a:pt x="21600" y="43200"/>
                </a:lnTo>
                <a:cubicBezTo>
                  <a:pt x="9749" y="43200"/>
                  <a:pt x="0" y="33448"/>
                  <a:pt x="0" y="21600"/>
                </a:cubicBezTo>
                <a:lnTo>
                  <a:pt x="0" y="21600"/>
                </a:lnTo>
                <a:cubicBezTo>
                  <a:pt x="0" y="9749"/>
                  <a:pt x="9749" y="0"/>
                  <a:pt x="21600" y="0"/>
                </a:cubicBezTo>
                <a:lnTo>
                  <a:pt x="21600" y="0"/>
                </a:lnTo>
                <a:cubicBezTo>
                  <a:pt x="33450" y="0"/>
                  <a:pt x="43200" y="9749"/>
                  <a:pt x="43200" y="21600"/>
                </a:cubicBezTo>
              </a:path>
            </a:pathLst>
          </a:custGeom>
          <a:solidFill>
            <a:srgbClr val="FFFFFF">
              <a:alpha val="27058"/>
            </a:srgbClr>
          </a:solidFill>
          <a:ln w="9524">
            <a:solidFill>
              <a:srgbClr val="000000"/>
            </a:solidFill>
            <a:round/>
            <a:headEnd/>
            <a:tailEnd/>
          </a:ln>
        </p:spPr>
      </p:sp>
      <p:sp>
        <p:nvSpPr>
          <p:cNvPr id="25" name="Shape 1120"/>
          <p:cNvSpPr>
            <a:spLocks noChangeArrowheads="1" noGrp="1"/>
          </p:cNvSpPr>
          <p:nvPr userDrawn="1"/>
        </p:nvSpPr>
        <p:spPr bwMode="auto">
          <a:xfrm>
            <a:off x="2023254" y="5083092"/>
            <a:ext cx="1181944" cy="888928"/>
          </a:xfrm>
          <a:custGeom>
            <a:avLst/>
            <a:gdLst/>
            <a:ahLst/>
            <a:cxnLst/>
            <a:rect l="l" t="t" r="r" b="b"/>
            <a:pathLst>
              <a:path w="43200" h="43200" fill="norm" stroke="0" extrusionOk="0">
                <a:moveTo>
                  <a:pt x="21600" y="0"/>
                </a:moveTo>
                <a:lnTo>
                  <a:pt x="21600" y="0"/>
                </a:lnTo>
                <a:cubicBezTo>
                  <a:pt x="33534" y="0"/>
                  <a:pt x="43200" y="9673"/>
                  <a:pt x="43200" y="21599"/>
                </a:cubicBezTo>
                <a:lnTo>
                  <a:pt x="43200" y="21599"/>
                </a:lnTo>
                <a:cubicBezTo>
                  <a:pt x="43200" y="33533"/>
                  <a:pt x="33534" y="43200"/>
                  <a:pt x="21600" y="43200"/>
                </a:cubicBezTo>
                <a:lnTo>
                  <a:pt x="21600" y="43200"/>
                </a:lnTo>
                <a:cubicBezTo>
                  <a:pt x="9665" y="43200"/>
                  <a:pt x="0" y="33533"/>
                  <a:pt x="0" y="21599"/>
                </a:cubicBezTo>
                <a:lnTo>
                  <a:pt x="0" y="21599"/>
                </a:lnTo>
                <a:cubicBezTo>
                  <a:pt x="0" y="9673"/>
                  <a:pt x="9665" y="0"/>
                  <a:pt x="21600" y="0"/>
                </a:cubicBezTo>
                <a:close/>
              </a:path>
            </a:pathLst>
          </a:custGeom>
          <a:solidFill>
            <a:srgbClr val="FFFFFF">
              <a:alpha val="11764"/>
            </a:srgbClr>
          </a:solidFill>
          <a:ln w="9524">
            <a:solidFill>
              <a:srgbClr val="000000"/>
            </a:solidFill>
            <a:round/>
            <a:headEnd/>
            <a:tailEnd/>
          </a:ln>
        </p:spPr>
      </p:sp>
      <p:sp>
        <p:nvSpPr>
          <p:cNvPr id="26" name="Shape 1121"/>
          <p:cNvSpPr>
            <a:spLocks noChangeArrowheads="1" noGrp="1"/>
          </p:cNvSpPr>
          <p:nvPr userDrawn="1"/>
        </p:nvSpPr>
        <p:spPr bwMode="auto">
          <a:xfrm>
            <a:off x="2851006" y="4515764"/>
            <a:ext cx="1869156" cy="1405620"/>
          </a:xfrm>
          <a:custGeom>
            <a:avLst/>
            <a:gdLst/>
            <a:ahLst/>
            <a:cxnLst/>
            <a:rect l="l" t="t" r="r" b="b"/>
            <a:pathLst>
              <a:path w="43200" h="43200" fill="norm" stroke="0" extrusionOk="0">
                <a:moveTo>
                  <a:pt x="21596" y="0"/>
                </a:moveTo>
                <a:lnTo>
                  <a:pt x="21596" y="0"/>
                </a:lnTo>
                <a:cubicBezTo>
                  <a:pt x="33526" y="0"/>
                  <a:pt x="43200" y="9669"/>
                  <a:pt x="43200" y="21601"/>
                </a:cubicBezTo>
                <a:lnTo>
                  <a:pt x="43200" y="21601"/>
                </a:lnTo>
                <a:cubicBezTo>
                  <a:pt x="43200" y="33530"/>
                  <a:pt x="33526" y="43200"/>
                  <a:pt x="21596" y="43200"/>
                </a:cubicBezTo>
                <a:lnTo>
                  <a:pt x="21596" y="43200"/>
                </a:lnTo>
                <a:cubicBezTo>
                  <a:pt x="9673" y="43200"/>
                  <a:pt x="0" y="33530"/>
                  <a:pt x="0" y="21601"/>
                </a:cubicBezTo>
                <a:lnTo>
                  <a:pt x="0" y="21601"/>
                </a:lnTo>
                <a:cubicBezTo>
                  <a:pt x="0" y="9669"/>
                  <a:pt x="9673" y="0"/>
                  <a:pt x="21596" y="0"/>
                </a:cubicBezTo>
                <a:close/>
              </a:path>
            </a:pathLst>
          </a:custGeom>
          <a:solidFill>
            <a:srgbClr val="FFFFFF">
              <a:alpha val="14509"/>
            </a:srgbClr>
          </a:solidFill>
          <a:ln w="9524">
            <a:solidFill>
              <a:srgbClr val="000000"/>
            </a:solidFill>
            <a:round/>
            <a:headEnd/>
            <a:tailEnd/>
          </a:ln>
        </p:spPr>
      </p:sp>
      <p:sp>
        <p:nvSpPr>
          <p:cNvPr id="29" name="Shape 1124"/>
          <p:cNvSpPr>
            <a:spLocks noChangeArrowheads="1" noGrp="1"/>
          </p:cNvSpPr>
          <p:nvPr userDrawn="1"/>
        </p:nvSpPr>
        <p:spPr bwMode="auto">
          <a:xfrm>
            <a:off x="3037838" y="4457826"/>
            <a:ext cx="835940" cy="628757"/>
          </a:xfrm>
          <a:custGeom>
            <a:avLst/>
            <a:gdLst/>
            <a:ahLst/>
            <a:cxnLst/>
            <a:rect l="l" t="t" r="r" b="b"/>
            <a:pathLst>
              <a:path w="43200" h="43200" fill="norm" stroke="0" extrusionOk="0">
                <a:moveTo>
                  <a:pt x="21600" y="0"/>
                </a:moveTo>
                <a:lnTo>
                  <a:pt x="21600" y="0"/>
                </a:lnTo>
                <a:cubicBezTo>
                  <a:pt x="33530" y="0"/>
                  <a:pt x="43200" y="9672"/>
                  <a:pt x="43200" y="21604"/>
                </a:cubicBezTo>
                <a:lnTo>
                  <a:pt x="43200" y="21604"/>
                </a:lnTo>
                <a:cubicBezTo>
                  <a:pt x="43200" y="33525"/>
                  <a:pt x="33530" y="43200"/>
                  <a:pt x="21600" y="43200"/>
                </a:cubicBezTo>
                <a:lnTo>
                  <a:pt x="21600" y="43200"/>
                </a:lnTo>
                <a:cubicBezTo>
                  <a:pt x="9669" y="43200"/>
                  <a:pt x="0" y="33525"/>
                  <a:pt x="0" y="21604"/>
                </a:cubicBezTo>
                <a:lnTo>
                  <a:pt x="0" y="21604"/>
                </a:lnTo>
                <a:cubicBezTo>
                  <a:pt x="0" y="9672"/>
                  <a:pt x="9669" y="0"/>
                  <a:pt x="21600" y="0"/>
                </a:cubicBezTo>
                <a:close/>
              </a:path>
            </a:pathLst>
          </a:custGeom>
          <a:solidFill>
            <a:srgbClr val="FFFFFF">
              <a:alpha val="784"/>
            </a:srgbClr>
          </a:solidFill>
          <a:ln w="9524">
            <a:solidFill>
              <a:srgbClr val="000000"/>
            </a:solidFill>
            <a:round/>
            <a:headEnd/>
            <a:tailEnd/>
          </a:ln>
        </p:spPr>
      </p:sp>
      <p:sp>
        <p:nvSpPr>
          <p:cNvPr id="30" name="Shape 1125"/>
          <p:cNvSpPr>
            <a:spLocks noChangeArrowheads="1" noGrp="1"/>
          </p:cNvSpPr>
          <p:nvPr userDrawn="1"/>
        </p:nvSpPr>
        <p:spPr bwMode="auto">
          <a:xfrm>
            <a:off x="1015998" y="4613070"/>
            <a:ext cx="685800" cy="515577"/>
          </a:xfrm>
          <a:custGeom>
            <a:avLst/>
            <a:gdLst/>
            <a:ahLst/>
            <a:cxnLst/>
            <a:rect l="l" t="t" r="r" b="b"/>
            <a:pathLst>
              <a:path w="43200" h="43200" fill="norm" stroke="0" extrusionOk="0">
                <a:moveTo>
                  <a:pt x="21599" y="0"/>
                </a:moveTo>
                <a:lnTo>
                  <a:pt x="21599" y="0"/>
                </a:lnTo>
                <a:cubicBezTo>
                  <a:pt x="33527" y="0"/>
                  <a:pt x="43200" y="9668"/>
                  <a:pt x="43200" y="21599"/>
                </a:cubicBezTo>
                <a:lnTo>
                  <a:pt x="43200" y="21599"/>
                </a:lnTo>
                <a:cubicBezTo>
                  <a:pt x="43200" y="33530"/>
                  <a:pt x="33527" y="43200"/>
                  <a:pt x="21599" y="43200"/>
                </a:cubicBezTo>
                <a:lnTo>
                  <a:pt x="21599" y="43200"/>
                </a:lnTo>
                <a:cubicBezTo>
                  <a:pt x="9671" y="43200"/>
                  <a:pt x="0" y="33530"/>
                  <a:pt x="0" y="21599"/>
                </a:cubicBezTo>
                <a:lnTo>
                  <a:pt x="0" y="21599"/>
                </a:lnTo>
                <a:cubicBezTo>
                  <a:pt x="0" y="9668"/>
                  <a:pt x="9671" y="0"/>
                  <a:pt x="21599" y="0"/>
                </a:cubicBezTo>
                <a:close/>
              </a:path>
            </a:pathLst>
          </a:custGeom>
          <a:solidFill>
            <a:srgbClr val="FFFFFF">
              <a:alpha val="45098"/>
            </a:srgbClr>
          </a:solidFill>
          <a:ln w="9524">
            <a:solidFill>
              <a:srgbClr val="000000"/>
            </a:solidFill>
            <a:round/>
            <a:headEnd/>
            <a:tailEnd/>
          </a:ln>
        </p:spPr>
      </p:sp>
      <p:sp>
        <p:nvSpPr>
          <p:cNvPr id="43" name="Shape 1138"/>
          <p:cNvSpPr>
            <a:spLocks noChangeArrowheads="1" noGrp="1"/>
          </p:cNvSpPr>
          <p:nvPr userDrawn="1"/>
        </p:nvSpPr>
        <p:spPr bwMode="auto">
          <a:xfrm>
            <a:off x="2311402" y="4372900"/>
            <a:ext cx="796429" cy="598914"/>
          </a:xfrm>
          <a:custGeom>
            <a:avLst/>
            <a:gdLst/>
            <a:ahLst/>
            <a:cxnLst/>
            <a:rect l="l" t="t" r="r" b="b"/>
            <a:pathLst>
              <a:path w="43200" h="43200" fill="norm" stroke="0" extrusionOk="0">
                <a:moveTo>
                  <a:pt x="21600" y="0"/>
                </a:moveTo>
                <a:lnTo>
                  <a:pt x="21600" y="0"/>
                </a:lnTo>
                <a:cubicBezTo>
                  <a:pt x="33525" y="0"/>
                  <a:pt x="43200" y="9675"/>
                  <a:pt x="43200" y="21594"/>
                </a:cubicBezTo>
                <a:lnTo>
                  <a:pt x="43200" y="21594"/>
                </a:lnTo>
                <a:cubicBezTo>
                  <a:pt x="43200" y="33524"/>
                  <a:pt x="33525" y="43200"/>
                  <a:pt x="21600" y="43200"/>
                </a:cubicBezTo>
                <a:lnTo>
                  <a:pt x="21600" y="43200"/>
                </a:lnTo>
                <a:cubicBezTo>
                  <a:pt x="9674" y="43200"/>
                  <a:pt x="0" y="33524"/>
                  <a:pt x="0" y="21594"/>
                </a:cubicBezTo>
                <a:lnTo>
                  <a:pt x="0" y="21594"/>
                </a:lnTo>
                <a:cubicBezTo>
                  <a:pt x="0" y="9675"/>
                  <a:pt x="9674" y="0"/>
                  <a:pt x="21600" y="0"/>
                </a:cubicBezTo>
                <a:close/>
              </a:path>
            </a:pathLst>
          </a:custGeom>
          <a:solidFill>
            <a:srgbClr val="FFFFFF">
              <a:alpha val="7843"/>
            </a:srgbClr>
          </a:solidFill>
          <a:ln w="9524">
            <a:solidFill>
              <a:srgbClr val="000000"/>
            </a:solidFill>
            <a:round/>
            <a:headEnd/>
            <a:tailEnd/>
          </a:ln>
        </p:spPr>
      </p:sp>
      <p:sp>
        <p:nvSpPr>
          <p:cNvPr id="44" name="Shape 1139"/>
          <p:cNvSpPr>
            <a:spLocks noChangeArrowheads="1" noGrp="1"/>
          </p:cNvSpPr>
          <p:nvPr userDrawn="1"/>
        </p:nvSpPr>
        <p:spPr bwMode="auto">
          <a:xfrm>
            <a:off x="1648462" y="4729108"/>
            <a:ext cx="755506" cy="568120"/>
          </a:xfrm>
          <a:custGeom>
            <a:avLst/>
            <a:gdLst/>
            <a:ahLst/>
            <a:cxnLst/>
            <a:rect l="l" t="t" r="r" b="b"/>
            <a:pathLst>
              <a:path w="43200" h="43200" fill="norm" stroke="0" extrusionOk="0">
                <a:moveTo>
                  <a:pt x="21608" y="0"/>
                </a:moveTo>
                <a:lnTo>
                  <a:pt x="21608" y="0"/>
                </a:lnTo>
                <a:cubicBezTo>
                  <a:pt x="33533" y="0"/>
                  <a:pt x="43200" y="9668"/>
                  <a:pt x="43200" y="21593"/>
                </a:cubicBezTo>
                <a:lnTo>
                  <a:pt x="43200" y="21593"/>
                </a:lnTo>
                <a:cubicBezTo>
                  <a:pt x="43200" y="33519"/>
                  <a:pt x="33533" y="43200"/>
                  <a:pt x="21608" y="43200"/>
                </a:cubicBezTo>
                <a:lnTo>
                  <a:pt x="21608" y="43200"/>
                </a:lnTo>
                <a:cubicBezTo>
                  <a:pt x="9682" y="43200"/>
                  <a:pt x="0" y="33519"/>
                  <a:pt x="0" y="21593"/>
                </a:cubicBezTo>
                <a:lnTo>
                  <a:pt x="0" y="21593"/>
                </a:lnTo>
                <a:cubicBezTo>
                  <a:pt x="0" y="9668"/>
                  <a:pt x="9682" y="0"/>
                  <a:pt x="21608" y="0"/>
                </a:cubicBezTo>
                <a:close/>
              </a:path>
            </a:pathLst>
          </a:custGeom>
          <a:solidFill>
            <a:srgbClr val="FFFFFF">
              <a:alpha val="24705"/>
            </a:srgbClr>
          </a:solidFill>
          <a:ln w="9524">
            <a:solidFill>
              <a:srgbClr val="000000"/>
            </a:solidFill>
            <a:round/>
            <a:headEnd/>
            <a:tailEnd/>
          </a:ln>
        </p:spPr>
      </p:sp>
      <p:sp>
        <p:nvSpPr>
          <p:cNvPr id="45" name="Shape 1140"/>
          <p:cNvSpPr>
            <a:spLocks noChangeArrowheads="1" noGrp="1"/>
          </p:cNvSpPr>
          <p:nvPr userDrawn="1"/>
        </p:nvSpPr>
        <p:spPr bwMode="auto">
          <a:xfrm>
            <a:off x="1506501" y="5387076"/>
            <a:ext cx="753249" cy="566373"/>
          </a:xfrm>
          <a:custGeom>
            <a:avLst/>
            <a:gdLst/>
            <a:ahLst/>
            <a:cxnLst/>
            <a:rect l="l" t="t" r="r" b="b"/>
            <a:pathLst>
              <a:path w="43200" h="43200" fill="norm" stroke="0" extrusionOk="0">
                <a:moveTo>
                  <a:pt x="21607" y="0"/>
                </a:moveTo>
                <a:lnTo>
                  <a:pt x="21607" y="0"/>
                </a:lnTo>
                <a:cubicBezTo>
                  <a:pt x="33536" y="0"/>
                  <a:pt x="43200" y="9673"/>
                  <a:pt x="43200" y="21599"/>
                </a:cubicBezTo>
                <a:lnTo>
                  <a:pt x="43200" y="21599"/>
                </a:lnTo>
                <a:cubicBezTo>
                  <a:pt x="43200" y="33526"/>
                  <a:pt x="33536" y="43200"/>
                  <a:pt x="21607" y="43200"/>
                </a:cubicBezTo>
                <a:lnTo>
                  <a:pt x="21607" y="43200"/>
                </a:lnTo>
                <a:cubicBezTo>
                  <a:pt x="9679" y="43200"/>
                  <a:pt x="0" y="33526"/>
                  <a:pt x="0" y="21599"/>
                </a:cubicBezTo>
                <a:lnTo>
                  <a:pt x="0" y="21599"/>
                </a:lnTo>
                <a:cubicBezTo>
                  <a:pt x="0" y="9673"/>
                  <a:pt x="9679" y="0"/>
                  <a:pt x="21607" y="0"/>
                </a:cubicBezTo>
                <a:close/>
              </a:path>
            </a:pathLst>
          </a:custGeom>
          <a:solidFill>
            <a:srgbClr val="FFFFFF">
              <a:alpha val="32549"/>
            </a:srgbClr>
          </a:solidFill>
          <a:ln w="9524">
            <a:solidFill>
              <a:srgbClr val="000000"/>
            </a:solidFill>
            <a:round/>
            <a:headEnd/>
            <a:tailEnd/>
          </a:ln>
        </p:spPr>
      </p:sp>
      <p:sp>
        <p:nvSpPr>
          <p:cNvPr id="46" name="Shape 1141"/>
          <p:cNvSpPr>
            <a:spLocks noChangeArrowheads="1" noGrp="1"/>
          </p:cNvSpPr>
          <p:nvPr userDrawn="1"/>
        </p:nvSpPr>
        <p:spPr bwMode="auto">
          <a:xfrm>
            <a:off x="2370100" y="5855033"/>
            <a:ext cx="893513" cy="671934"/>
          </a:xfrm>
          <a:custGeom>
            <a:avLst/>
            <a:gdLst/>
            <a:ahLst/>
            <a:cxnLst/>
            <a:rect l="l" t="t" r="r" b="b"/>
            <a:pathLst>
              <a:path w="43200" h="43200" fill="norm" stroke="0" extrusionOk="0">
                <a:moveTo>
                  <a:pt x="21600" y="0"/>
                </a:moveTo>
                <a:lnTo>
                  <a:pt x="21600" y="0"/>
                </a:lnTo>
                <a:cubicBezTo>
                  <a:pt x="33525" y="0"/>
                  <a:pt x="43200" y="9674"/>
                  <a:pt x="43200" y="21605"/>
                </a:cubicBezTo>
                <a:lnTo>
                  <a:pt x="43200" y="21605"/>
                </a:lnTo>
                <a:cubicBezTo>
                  <a:pt x="43200" y="33535"/>
                  <a:pt x="33525" y="43200"/>
                  <a:pt x="21600" y="43200"/>
                </a:cubicBezTo>
                <a:lnTo>
                  <a:pt x="21600" y="43200"/>
                </a:lnTo>
                <a:cubicBezTo>
                  <a:pt x="9674" y="43200"/>
                  <a:pt x="0" y="33535"/>
                  <a:pt x="0" y="21605"/>
                </a:cubicBezTo>
                <a:lnTo>
                  <a:pt x="0" y="21605"/>
                </a:lnTo>
                <a:cubicBezTo>
                  <a:pt x="0" y="9674"/>
                  <a:pt x="9674" y="0"/>
                  <a:pt x="21600" y="0"/>
                </a:cubicBezTo>
                <a:close/>
              </a:path>
            </a:pathLst>
          </a:custGeom>
          <a:solidFill>
            <a:srgbClr val="FFFFFF">
              <a:alpha val="7058"/>
            </a:srgbClr>
          </a:solidFill>
          <a:ln w="9524">
            <a:solidFill>
              <a:srgbClr val="000000"/>
            </a:solidFill>
            <a:round/>
            <a:headEnd/>
            <a:tailEnd/>
          </a:ln>
        </p:spPr>
      </p:sp>
      <p:sp>
        <p:nvSpPr>
          <p:cNvPr id="47" name="Shape 1142"/>
          <p:cNvSpPr>
            <a:spLocks noChangeArrowheads="1" noGrp="1"/>
          </p:cNvSpPr>
          <p:nvPr userDrawn="1"/>
        </p:nvSpPr>
        <p:spPr bwMode="auto">
          <a:xfrm>
            <a:off x="2241976" y="6244481"/>
            <a:ext cx="688338" cy="517800"/>
          </a:xfrm>
          <a:custGeom>
            <a:avLst/>
            <a:gdLst/>
            <a:ahLst/>
            <a:cxnLst/>
            <a:rect l="l" t="t" r="r" b="b"/>
            <a:pathLst>
              <a:path w="43200" h="43200" fill="norm" stroke="0" extrusionOk="0">
                <a:moveTo>
                  <a:pt x="21591" y="0"/>
                </a:moveTo>
                <a:lnTo>
                  <a:pt x="21591" y="0"/>
                </a:lnTo>
                <a:cubicBezTo>
                  <a:pt x="33528" y="0"/>
                  <a:pt x="43198" y="9667"/>
                  <a:pt x="43198" y="21600"/>
                </a:cubicBezTo>
                <a:lnTo>
                  <a:pt x="43198" y="21600"/>
                </a:lnTo>
                <a:cubicBezTo>
                  <a:pt x="43198" y="33519"/>
                  <a:pt x="33528" y="43200"/>
                  <a:pt x="21591" y="43200"/>
                </a:cubicBezTo>
                <a:lnTo>
                  <a:pt x="21591" y="43200"/>
                </a:lnTo>
                <a:cubicBezTo>
                  <a:pt x="9670" y="43200"/>
                  <a:pt x="0" y="33519"/>
                  <a:pt x="0" y="21600"/>
                </a:cubicBezTo>
                <a:lnTo>
                  <a:pt x="0" y="21600"/>
                </a:lnTo>
                <a:cubicBezTo>
                  <a:pt x="0" y="9667"/>
                  <a:pt x="9670" y="0"/>
                  <a:pt x="21591" y="0"/>
                </a:cubicBezTo>
                <a:close/>
              </a:path>
            </a:pathLst>
          </a:custGeom>
          <a:solidFill>
            <a:srgbClr val="FFFFFF">
              <a:alpha val="30979"/>
            </a:srgbClr>
          </a:solidFill>
          <a:ln w="9524">
            <a:solidFill>
              <a:srgbClr val="000000"/>
            </a:solidFill>
            <a:round/>
            <a:headEnd/>
            <a:tailEnd/>
          </a:ln>
        </p:spPr>
      </p:sp>
      <p:sp>
        <p:nvSpPr>
          <p:cNvPr id="48" name="Shape 1143"/>
          <p:cNvSpPr>
            <a:spLocks noChangeArrowheads="1" noGrp="1"/>
          </p:cNvSpPr>
          <p:nvPr userDrawn="1"/>
        </p:nvSpPr>
        <p:spPr bwMode="auto">
          <a:xfrm>
            <a:off x="3596920" y="5964720"/>
            <a:ext cx="726438" cy="546214"/>
          </a:xfrm>
          <a:custGeom>
            <a:avLst/>
            <a:gdLst/>
            <a:ahLst/>
            <a:cxnLst/>
            <a:rect l="l" t="t" r="r" b="b"/>
            <a:pathLst>
              <a:path w="43200" h="43200" fill="norm" stroke="0" extrusionOk="0">
                <a:moveTo>
                  <a:pt x="21599" y="0"/>
                </a:moveTo>
                <a:lnTo>
                  <a:pt x="21599" y="0"/>
                </a:lnTo>
                <a:cubicBezTo>
                  <a:pt x="33531" y="0"/>
                  <a:pt x="43200" y="9666"/>
                  <a:pt x="43200" y="21605"/>
                </a:cubicBezTo>
                <a:lnTo>
                  <a:pt x="43200" y="21605"/>
                </a:lnTo>
                <a:cubicBezTo>
                  <a:pt x="43200" y="33533"/>
                  <a:pt x="33531" y="43200"/>
                  <a:pt x="21599" y="43200"/>
                </a:cubicBezTo>
                <a:lnTo>
                  <a:pt x="21599" y="43200"/>
                </a:lnTo>
                <a:cubicBezTo>
                  <a:pt x="9666" y="43200"/>
                  <a:pt x="0" y="33533"/>
                  <a:pt x="0" y="21605"/>
                </a:cubicBezTo>
                <a:lnTo>
                  <a:pt x="0" y="21605"/>
                </a:lnTo>
                <a:cubicBezTo>
                  <a:pt x="0" y="9666"/>
                  <a:pt x="9666" y="0"/>
                  <a:pt x="21599" y="0"/>
                </a:cubicBezTo>
                <a:close/>
              </a:path>
            </a:pathLst>
          </a:custGeom>
          <a:solidFill>
            <a:srgbClr val="FFFFFF">
              <a:alpha val="67450"/>
            </a:srgbClr>
          </a:solidFill>
          <a:ln w="9524">
            <a:solidFill>
              <a:srgbClr val="000000"/>
            </a:solidFill>
            <a:round/>
            <a:headEnd/>
            <a:tailEnd/>
          </a:ln>
        </p:spPr>
      </p:sp>
      <p:sp>
        <p:nvSpPr>
          <p:cNvPr id="49" name="Shape 1144"/>
          <p:cNvSpPr>
            <a:spLocks noChangeArrowheads="1" noGrp="1"/>
          </p:cNvSpPr>
          <p:nvPr userDrawn="1"/>
        </p:nvSpPr>
        <p:spPr bwMode="auto">
          <a:xfrm>
            <a:off x="3037842" y="5578669"/>
            <a:ext cx="977898" cy="735270"/>
          </a:xfrm>
          <a:custGeom>
            <a:avLst/>
            <a:gdLst/>
            <a:ahLst/>
            <a:cxnLst/>
            <a:rect l="l" t="t" r="r" b="b"/>
            <a:pathLst>
              <a:path w="43200" h="43200" fill="norm" stroke="0" extrusionOk="0">
                <a:moveTo>
                  <a:pt x="21606" y="0"/>
                </a:moveTo>
                <a:lnTo>
                  <a:pt x="21606" y="0"/>
                </a:lnTo>
                <a:cubicBezTo>
                  <a:pt x="33524" y="0"/>
                  <a:pt x="43200" y="9671"/>
                  <a:pt x="43200" y="21599"/>
                </a:cubicBezTo>
                <a:lnTo>
                  <a:pt x="43200" y="21599"/>
                </a:lnTo>
                <a:cubicBezTo>
                  <a:pt x="43200" y="33528"/>
                  <a:pt x="33524" y="43200"/>
                  <a:pt x="21606" y="43200"/>
                </a:cubicBezTo>
                <a:lnTo>
                  <a:pt x="21606" y="43200"/>
                </a:lnTo>
                <a:cubicBezTo>
                  <a:pt x="9674" y="43200"/>
                  <a:pt x="0" y="33528"/>
                  <a:pt x="0" y="21599"/>
                </a:cubicBezTo>
                <a:lnTo>
                  <a:pt x="0" y="21599"/>
                </a:lnTo>
                <a:cubicBezTo>
                  <a:pt x="0" y="9671"/>
                  <a:pt x="9674" y="0"/>
                  <a:pt x="21606" y="0"/>
                </a:cubicBezTo>
                <a:close/>
              </a:path>
            </a:pathLst>
          </a:custGeom>
          <a:solidFill>
            <a:srgbClr val="FFFFFF">
              <a:alpha val="31372"/>
            </a:srgbClr>
          </a:solidFill>
          <a:ln w="9524">
            <a:solidFill>
              <a:srgbClr val="000000"/>
            </a:solidFill>
            <a:round/>
            <a:headEnd/>
            <a:tailEnd/>
          </a:ln>
        </p:spPr>
      </p:sp>
      <p:sp>
        <p:nvSpPr>
          <p:cNvPr id="52" name="Shape 1147"/>
          <p:cNvSpPr>
            <a:spLocks noChangeArrowheads="1" noGrp="1"/>
          </p:cNvSpPr>
          <p:nvPr userDrawn="1"/>
        </p:nvSpPr>
        <p:spPr bwMode="auto">
          <a:xfrm>
            <a:off x="2609712" y="36826"/>
            <a:ext cx="752402" cy="565897"/>
          </a:xfrm>
          <a:custGeom>
            <a:avLst/>
            <a:gdLst/>
            <a:ahLst/>
            <a:cxnLst/>
            <a:rect l="l" t="t" r="r" b="b"/>
            <a:pathLst>
              <a:path w="43200" h="43200" fill="norm" stroke="0" extrusionOk="0">
                <a:moveTo>
                  <a:pt x="21600" y="0"/>
                </a:moveTo>
                <a:lnTo>
                  <a:pt x="21600" y="0"/>
                </a:lnTo>
                <a:cubicBezTo>
                  <a:pt x="33541" y="0"/>
                  <a:pt x="43200" y="9670"/>
                  <a:pt x="43200" y="21593"/>
                </a:cubicBezTo>
                <a:lnTo>
                  <a:pt x="43200" y="21593"/>
                </a:lnTo>
                <a:cubicBezTo>
                  <a:pt x="43200" y="33529"/>
                  <a:pt x="33541" y="43200"/>
                  <a:pt x="21600" y="43200"/>
                </a:cubicBezTo>
                <a:lnTo>
                  <a:pt x="21600" y="43200"/>
                </a:lnTo>
                <a:cubicBezTo>
                  <a:pt x="9673" y="43200"/>
                  <a:pt x="0" y="33529"/>
                  <a:pt x="0" y="21593"/>
                </a:cubicBezTo>
                <a:lnTo>
                  <a:pt x="0" y="21593"/>
                </a:lnTo>
                <a:cubicBezTo>
                  <a:pt x="0" y="9670"/>
                  <a:pt x="9673" y="0"/>
                  <a:pt x="21600" y="0"/>
                </a:cubicBezTo>
                <a:close/>
              </a:path>
            </a:pathLst>
          </a:custGeom>
          <a:solidFill>
            <a:srgbClr val="FFFFFF">
              <a:alpha val="14509"/>
            </a:srgbClr>
          </a:solidFill>
          <a:ln w="9524">
            <a:solidFill>
              <a:srgbClr val="000000"/>
            </a:solidFill>
            <a:round/>
            <a:headEnd/>
            <a:tailEnd/>
          </a:ln>
        </p:spPr>
      </p:sp>
      <p:sp>
        <p:nvSpPr>
          <p:cNvPr id="53" name="Shape 1148"/>
          <p:cNvSpPr>
            <a:spLocks noChangeArrowheads="1" noGrp="1"/>
          </p:cNvSpPr>
          <p:nvPr userDrawn="1"/>
        </p:nvSpPr>
        <p:spPr bwMode="auto">
          <a:xfrm>
            <a:off x="2272173" y="35714"/>
            <a:ext cx="748733" cy="563040"/>
          </a:xfrm>
          <a:custGeom>
            <a:avLst/>
            <a:gdLst/>
            <a:ahLst/>
            <a:cxnLst/>
            <a:rect l="l" t="t" r="r" b="b"/>
            <a:pathLst>
              <a:path w="43200" h="43200" fill="norm" stroke="0" extrusionOk="0">
                <a:moveTo>
                  <a:pt x="21608" y="0"/>
                </a:moveTo>
                <a:lnTo>
                  <a:pt x="21608" y="0"/>
                </a:lnTo>
                <a:cubicBezTo>
                  <a:pt x="33527" y="0"/>
                  <a:pt x="43200" y="9670"/>
                  <a:pt x="43200" y="21593"/>
                </a:cubicBezTo>
                <a:lnTo>
                  <a:pt x="43200" y="21593"/>
                </a:lnTo>
                <a:cubicBezTo>
                  <a:pt x="43200" y="33529"/>
                  <a:pt x="33527" y="43200"/>
                  <a:pt x="21608" y="43200"/>
                </a:cubicBezTo>
                <a:lnTo>
                  <a:pt x="21608" y="43200"/>
                </a:lnTo>
                <a:cubicBezTo>
                  <a:pt x="9672" y="43200"/>
                  <a:pt x="0" y="33529"/>
                  <a:pt x="0" y="21593"/>
                </a:cubicBezTo>
                <a:lnTo>
                  <a:pt x="0" y="21593"/>
                </a:lnTo>
                <a:cubicBezTo>
                  <a:pt x="0" y="9670"/>
                  <a:pt x="9672" y="0"/>
                  <a:pt x="21608" y="0"/>
                </a:cubicBezTo>
                <a:close/>
              </a:path>
            </a:pathLst>
          </a:custGeom>
          <a:solidFill>
            <a:srgbClr val="FFFFFF">
              <a:alpha val="16470"/>
            </a:srgbClr>
          </a:solidFill>
          <a:ln w="9524">
            <a:solidFill>
              <a:srgbClr val="000000"/>
            </a:solidFill>
            <a:round/>
            <a:headEnd/>
            <a:tailEnd/>
          </a:ln>
        </p:spPr>
      </p:sp>
      <p:sp>
        <p:nvSpPr>
          <p:cNvPr id="3" name="Текст 2"/>
          <p:cNvSpPr>
            <a:spLocks noGrp="1"/>
          </p:cNvSpPr>
          <p:nvPr>
            <p:ph type="body" idx="1"/>
          </p:nvPr>
        </p:nvSpPr>
        <p:spPr bwMode="auto">
          <a:xfrm>
            <a:off x="799252" y="1600202"/>
            <a:ext cx="10577332" cy="4525961"/>
          </a:xfrm>
          <a:prstGeom prst="rect">
            <a:avLst/>
          </a:prstGeom>
        </p:spPr>
        <p:txBody>
          <a:bodyPr vert="horz" lIns="91440" tIns="45720" rIns="91440" bIns="45720" rtlCol="0">
            <a:normAutofit/>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ru-RU"/>
          </a:p>
        </p:txBody>
      </p:sp>
      <p:sp>
        <p:nvSpPr>
          <p:cNvPr id="4" name="Дата 3"/>
          <p:cNvSpPr>
            <a:spLocks noGrp="1"/>
          </p:cNvSpPr>
          <p:nvPr>
            <p:ph type="dt" sz="half" idx="2"/>
          </p:nvPr>
        </p:nvSpPr>
        <p:spPr bwMode="auto">
          <a:xfrm>
            <a:off x="815412" y="6356352"/>
            <a:ext cx="2844798" cy="365124"/>
          </a:xfrm>
          <a:prstGeom prst="rect">
            <a:avLst/>
          </a:prstGeom>
        </p:spPr>
        <p:txBody>
          <a:bodyPr vert="horz" lIns="91440" tIns="45720" rIns="91440" bIns="45720" rtlCol="0" anchor="ctr"/>
          <a:lstStyle>
            <a:lvl1pPr algn="l">
              <a:defRPr sz="1200">
                <a:solidFill>
                  <a:schemeClr val="accent6">
                    <a:lumMod val="50000"/>
                  </a:schemeClr>
                </a:solidFill>
                <a:latin typeface="+mn-lt"/>
              </a:defRPr>
            </a:lvl1pPr>
          </a:lstStyle>
          <a:p>
            <a:pPr>
              <a:defRPr/>
            </a:pPr>
            <a:fld id="{B7184183-74E9-4393-9769-E1D9236041BE}" type="datetimeFigureOut">
              <a:rPr lang="ru-RU"/>
              <a:t/>
            </a:fld>
            <a:endParaRPr lang="ru-RU"/>
          </a:p>
        </p:txBody>
      </p:sp>
      <p:sp>
        <p:nvSpPr>
          <p:cNvPr id="5" name="Нижний колонтитул 4"/>
          <p:cNvSpPr>
            <a:spLocks noGrp="1"/>
          </p:cNvSpPr>
          <p:nvPr>
            <p:ph type="ftr" sz="quarter" idx="3"/>
          </p:nvPr>
        </p:nvSpPr>
        <p:spPr bwMode="auto">
          <a:xfrm>
            <a:off x="4165598" y="6356352"/>
            <a:ext cx="3860798" cy="365124"/>
          </a:xfrm>
          <a:prstGeom prst="rect">
            <a:avLst/>
          </a:prstGeom>
        </p:spPr>
        <p:txBody>
          <a:bodyPr vert="horz" lIns="91440" tIns="45720" rIns="91440" bIns="45720" rtlCol="0" anchor="ctr"/>
          <a:lstStyle>
            <a:lvl1pPr algn="ctr">
              <a:defRPr sz="1200">
                <a:solidFill>
                  <a:schemeClr val="accent6">
                    <a:lumMod val="50000"/>
                  </a:schemeClr>
                </a:solidFill>
                <a:latin typeface="+mn-lt"/>
              </a:defRPr>
            </a:lvl1pPr>
          </a:lstStyle>
          <a:p>
            <a:pPr>
              <a:defRPr/>
            </a:pPr>
            <a:endParaRPr lang="ru-RU"/>
          </a:p>
        </p:txBody>
      </p:sp>
      <p:sp>
        <p:nvSpPr>
          <p:cNvPr id="2" name="Заголовок 1"/>
          <p:cNvSpPr>
            <a:spLocks noGrp="1"/>
          </p:cNvSpPr>
          <p:nvPr>
            <p:ph type="title"/>
          </p:nvPr>
        </p:nvSpPr>
        <p:spPr bwMode="auto">
          <a:xfrm>
            <a:off x="787828" y="274637"/>
            <a:ext cx="10588756" cy="1143000"/>
          </a:xfrm>
          <a:prstGeom prst="rect">
            <a:avLst/>
          </a:prstGeom>
        </p:spPr>
        <p:txBody>
          <a:bodyPr vert="horz" lIns="91440" tIns="45720" rIns="91440" bIns="45720" rtlCol="0" anchor="ctr">
            <a:normAutofit/>
          </a:bodyPr>
          <a:lstStyle/>
          <a:p>
            <a:pPr>
              <a:defRPr/>
            </a:pPr>
            <a:r>
              <a:rPr lang="ru-RU"/>
              <a:t>Образец заголовка</a:t>
            </a:r>
            <a:endParaRPr lang="ru-RU"/>
          </a:p>
        </p:txBody>
      </p:sp>
      <p:sp>
        <p:nvSpPr>
          <p:cNvPr id="6" name="Номер слайда 5"/>
          <p:cNvSpPr>
            <a:spLocks noGrp="1"/>
          </p:cNvSpPr>
          <p:nvPr>
            <p:ph type="sldNum" sz="quarter" idx="4"/>
          </p:nvPr>
        </p:nvSpPr>
        <p:spPr bwMode="auto">
          <a:xfrm>
            <a:off x="8592276" y="6356352"/>
            <a:ext cx="2784308" cy="365124"/>
          </a:xfrm>
          <a:prstGeom prst="rect">
            <a:avLst/>
          </a:prstGeom>
        </p:spPr>
        <p:txBody>
          <a:bodyPr vert="horz" lIns="91440" tIns="45720" rIns="91440" bIns="45720" rtlCol="0" anchor="ctr"/>
          <a:lstStyle>
            <a:lvl1pPr algn="r">
              <a:defRPr sz="1200">
                <a:solidFill>
                  <a:schemeClr val="accent6">
                    <a:lumMod val="50000"/>
                  </a:schemeClr>
                </a:solidFill>
                <a:latin typeface="+mn-lt"/>
              </a:defRPr>
            </a:lvl1pPr>
          </a:lstStyle>
          <a:p>
            <a:pPr>
              <a:defRPr/>
            </a:pPr>
            <a:fld id="{6A530004-958A-4E15-9840-E9741BECB0F3}" type="slidenum">
              <a:rPr lang="ru-RU"/>
              <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lvl1pPr algn="ctr" defTabSz="914400">
        <a:spcBef>
          <a:spcPts val="0"/>
        </a:spcBef>
        <a:buNone/>
        <a:defRPr sz="4400" b="1">
          <a:solidFill>
            <a:schemeClr val="accent6">
              <a:lumMod val="50000"/>
            </a:schemeClr>
          </a:solidFill>
          <a:latin typeface="+mj-lt"/>
          <a:ea typeface="+mj-ea"/>
          <a:cs typeface="Arial"/>
        </a:defRPr>
      </a:lvl1pPr>
    </p:titleStyle>
    <p:bodyStyle>
      <a:lvl1pPr marL="342900" indent="-342900" algn="l" defTabSz="914400">
        <a:spcBef>
          <a:spcPts val="0"/>
        </a:spcBef>
        <a:buFont typeface="Arial"/>
        <a:buChar char="•"/>
        <a:defRPr sz="3200">
          <a:solidFill>
            <a:schemeClr val="accent6">
              <a:lumMod val="50000"/>
            </a:schemeClr>
          </a:solidFill>
          <a:latin typeface="+mn-lt"/>
          <a:ea typeface="+mn-ea"/>
          <a:cs typeface="+mn-cs"/>
        </a:defRPr>
      </a:lvl1pPr>
      <a:lvl2pPr marL="742950" indent="-285750" algn="l" defTabSz="914400">
        <a:spcBef>
          <a:spcPts val="0"/>
        </a:spcBef>
        <a:buFont typeface="Arial"/>
        <a:buChar char="–"/>
        <a:defRPr sz="2800">
          <a:solidFill>
            <a:schemeClr val="accent6">
              <a:lumMod val="50000"/>
            </a:schemeClr>
          </a:solidFill>
          <a:latin typeface="+mn-lt"/>
          <a:ea typeface="+mn-ea"/>
          <a:cs typeface="+mn-cs"/>
        </a:defRPr>
      </a:lvl2pPr>
      <a:lvl3pPr marL="1143000" indent="-228600" algn="l" defTabSz="914400">
        <a:spcBef>
          <a:spcPts val="0"/>
        </a:spcBef>
        <a:buFont typeface="Arial"/>
        <a:buChar char="•"/>
        <a:defRPr sz="2400">
          <a:solidFill>
            <a:schemeClr val="accent6">
              <a:lumMod val="50000"/>
            </a:schemeClr>
          </a:solidFill>
          <a:latin typeface="+mn-lt"/>
          <a:ea typeface="+mn-ea"/>
          <a:cs typeface="+mn-cs"/>
        </a:defRPr>
      </a:lvl3pPr>
      <a:lvl4pPr marL="1600200" indent="-228600" algn="l" defTabSz="914400">
        <a:spcBef>
          <a:spcPts val="0"/>
        </a:spcBef>
        <a:buFont typeface="Arial"/>
        <a:buChar char="–"/>
        <a:defRPr sz="2000">
          <a:solidFill>
            <a:schemeClr val="accent6">
              <a:lumMod val="50000"/>
            </a:schemeClr>
          </a:solidFill>
          <a:latin typeface="+mn-lt"/>
          <a:ea typeface="+mn-ea"/>
          <a:cs typeface="+mn-cs"/>
        </a:defRPr>
      </a:lvl4pPr>
      <a:lvl5pPr marL="2057400" indent="-228600" algn="l" defTabSz="914400">
        <a:spcBef>
          <a:spcPts val="0"/>
        </a:spcBef>
        <a:buFont typeface="Arial"/>
        <a:buChar char="»"/>
        <a:defRPr sz="2000">
          <a:solidFill>
            <a:schemeClr val="accent6">
              <a:lumMod val="50000"/>
            </a:schemeClr>
          </a:solidFill>
          <a:latin typeface="+mn-lt"/>
          <a:ea typeface="+mn-ea"/>
          <a:cs typeface="+mn-cs"/>
        </a:defRPr>
      </a:lvl5pPr>
      <a:lvl6pPr marL="2514599"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p:bodyStyle>
    <p:other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 Id="rId3" Type="http://schemas.openxmlformats.org/officeDocument/2006/relationships/image" Target="../media/image21.jp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 Id="rId3" Type="http://schemas.openxmlformats.org/officeDocument/2006/relationships/image" Target="../media/image24.jp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jp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image" Target="../media/image13.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flipH="0" flipV="0">
            <a:off x="10194" y="2569090"/>
            <a:ext cx="7996453" cy="1654020"/>
          </a:xfrm>
        </p:spPr>
        <p:txBody>
          <a:bodyPr vertOverflow="overflow" horzOverflow="overflow" vert="horz" wrap="square" lIns="91440" tIns="45720" rIns="91440" bIns="45720" numCol="1" spcCol="0" rtlCol="0" fromWordArt="0" anchor="ctr" anchorCtr="0" forceAA="0" upright="0" compatLnSpc="0">
            <a:normAutofit/>
          </a:bodyPr>
          <a:lstStyle/>
          <a:p>
            <a:pPr>
              <a:defRPr/>
            </a:pPr>
            <a:r>
              <a:rPr lang="ru-RU"/>
              <a:t>Благоустройство бульвара </a:t>
            </a:r>
            <a:r>
              <a:rPr lang="ru-RU"/>
              <a:t>«Четыре сезона»</a:t>
            </a:r>
            <a:endParaRPr lang="ru-RU"/>
          </a:p>
        </p:txBody>
      </p:sp>
      <p:sp>
        <p:nvSpPr>
          <p:cNvPr id="3" name="Subtitle 2"/>
          <p:cNvSpPr>
            <a:spLocks noGrp="1"/>
          </p:cNvSpPr>
          <p:nvPr>
            <p:ph type="subTitle" idx="1"/>
          </p:nvPr>
        </p:nvSpPr>
        <p:spPr bwMode="auto"/>
        <p:txBody>
          <a:bodyPr/>
          <a:lstStyle/>
          <a:p>
            <a:pPr>
              <a:defRPr/>
            </a:pPr>
            <a:r>
              <a:rPr lang="ru-RU"/>
              <a:t>Инициативные проекты</a:t>
            </a:r>
            <a:endParaRPr lang="ru-RU"/>
          </a:p>
          <a:p>
            <a:pPr marL="0" indent="0" algn="r">
              <a:buFont typeface="Arial"/>
              <a:buNone/>
              <a:defRPr/>
            </a:pPr>
            <a:endParaRPr lang="ru-RU"/>
          </a:p>
          <a:p>
            <a:pPr marL="0" indent="0" algn="r">
              <a:buFont typeface="Arial"/>
              <a:buNone/>
              <a:defRPr/>
            </a:pPr>
            <a:r>
              <a:rPr lang="ru-RU"/>
              <a:t>Т.К. Юсупов</a:t>
            </a:r>
            <a:endParaRPr lang="ru-RU"/>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68563706" name="Title 1"/>
          <p:cNvSpPr>
            <a:spLocks noGrp="1"/>
          </p:cNvSpPr>
          <p:nvPr>
            <p:ph type="title"/>
          </p:nvPr>
        </p:nvSpPr>
        <p:spPr bwMode="auto"/>
        <p:txBody>
          <a:bodyPr/>
          <a:lstStyle/>
          <a:p>
            <a:pPr>
              <a:defRPr/>
            </a:pPr>
            <a:r>
              <a:rPr/>
              <a:t>Предлагаемое решение</a:t>
            </a:r>
            <a:endParaRPr/>
          </a:p>
        </p:txBody>
      </p:sp>
      <p:pic>
        <p:nvPicPr>
          <p:cNvPr id="1551088585" name=""/>
          <p:cNvPicPr>
            <a:picLocks noChangeAspect="1"/>
          </p:cNvPicPr>
          <p:nvPr/>
        </p:nvPicPr>
        <p:blipFill>
          <a:blip r:embed="rId2"/>
          <a:stretch/>
        </p:blipFill>
        <p:spPr bwMode="auto">
          <a:xfrm flipH="0" flipV="0">
            <a:off x="-17549" y="2487596"/>
            <a:ext cx="7037401" cy="3293220"/>
          </a:xfrm>
          <a:prstGeom prst="rect">
            <a:avLst/>
          </a:prstGeom>
        </p:spPr>
      </p:pic>
      <p:pic>
        <p:nvPicPr>
          <p:cNvPr id="1901337382" name=""/>
          <p:cNvPicPr>
            <a:picLocks noChangeAspect="1"/>
          </p:cNvPicPr>
          <p:nvPr/>
        </p:nvPicPr>
        <p:blipFill>
          <a:blip r:embed="rId3"/>
          <a:stretch/>
        </p:blipFill>
        <p:spPr bwMode="auto">
          <a:xfrm flipH="0" flipV="0">
            <a:off x="7019852" y="1471449"/>
            <a:ext cx="4642283" cy="430936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1588319678" name=""/>
          <p:cNvPicPr>
            <a:picLocks noChangeAspect="1"/>
          </p:cNvPicPr>
          <p:nvPr/>
        </p:nvPicPr>
        <p:blipFill>
          <a:blip r:embed="rId2"/>
          <a:stretch/>
        </p:blipFill>
        <p:spPr bwMode="auto">
          <a:xfrm flipH="0" flipV="0">
            <a:off x="971941" y="878518"/>
            <a:ext cx="10422014" cy="597393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2027080422" name=""/>
          <p:cNvPicPr>
            <a:picLocks noChangeAspect="1"/>
          </p:cNvPicPr>
          <p:nvPr/>
        </p:nvPicPr>
        <p:blipFill>
          <a:blip r:embed="rId2"/>
          <a:stretch/>
        </p:blipFill>
        <p:spPr bwMode="auto">
          <a:xfrm flipH="0" flipV="0">
            <a:off x="21506" y="637525"/>
            <a:ext cx="5867419" cy="3107739"/>
          </a:xfrm>
          <a:prstGeom prst="rect">
            <a:avLst/>
          </a:prstGeom>
        </p:spPr>
      </p:pic>
      <p:pic>
        <p:nvPicPr>
          <p:cNvPr id="2021224086" name=""/>
          <p:cNvPicPr>
            <a:picLocks noChangeAspect="1"/>
          </p:cNvPicPr>
          <p:nvPr/>
        </p:nvPicPr>
        <p:blipFill>
          <a:blip r:embed="rId3"/>
          <a:stretch/>
        </p:blipFill>
        <p:spPr bwMode="auto">
          <a:xfrm flipH="0" flipV="0">
            <a:off x="5888926" y="637525"/>
            <a:ext cx="6383547" cy="6187180"/>
          </a:xfrm>
          <a:prstGeom prst="rect">
            <a:avLst/>
          </a:prstGeom>
        </p:spPr>
      </p:pic>
      <p:pic>
        <p:nvPicPr>
          <p:cNvPr id="1873543390" name=""/>
          <p:cNvPicPr>
            <a:picLocks noChangeAspect="1"/>
          </p:cNvPicPr>
          <p:nvPr/>
        </p:nvPicPr>
        <p:blipFill>
          <a:blip r:embed="rId4"/>
          <a:stretch/>
        </p:blipFill>
        <p:spPr bwMode="auto">
          <a:xfrm flipH="0" flipV="0">
            <a:off x="21507" y="3662038"/>
            <a:ext cx="6005181" cy="316266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31248012" name="Title 1"/>
          <p:cNvSpPr>
            <a:spLocks noGrp="1"/>
          </p:cNvSpPr>
          <p:nvPr>
            <p:ph type="title"/>
          </p:nvPr>
        </p:nvSpPr>
        <p:spPr bwMode="auto">
          <a:xfrm>
            <a:off x="473411" y="80438"/>
            <a:ext cx="10588756" cy="1143000"/>
          </a:xfrm>
        </p:spPr>
        <p:txBody>
          <a:bodyPr vertOverflow="overflow" horzOverflow="overflow" vert="horz" wrap="square" lIns="91440" tIns="45720" rIns="91440" bIns="45720" numCol="1" spcCol="0" rtlCol="0" fromWordArt="0" anchor="ctr" anchorCtr="0" forceAA="0" upright="0" compatLnSpc="0">
            <a:normAutofit/>
          </a:bodyPr>
          <a:lstStyle/>
          <a:p>
            <a:pPr>
              <a:defRPr/>
            </a:pPr>
            <a:r>
              <a:rPr lang="ru-RU" sz="3600" b="1" i="0" u="none" strike="noStrike" cap="none" spc="0">
                <a:solidFill>
                  <a:schemeClr val="accent6">
                    <a:lumMod val="50000"/>
                  </a:schemeClr>
                </a:solidFill>
                <a:latin typeface="Arial"/>
                <a:cs typeface="Arial"/>
              </a:rPr>
              <a:t>Выводы по проекту благоустройство  освещения на бульваре «Четыре сезона»</a:t>
            </a:r>
            <a:endParaRPr/>
          </a:p>
        </p:txBody>
      </p:sp>
      <p:sp>
        <p:nvSpPr>
          <p:cNvPr id="951389742" name="Content Placeholder 2"/>
          <p:cNvSpPr>
            <a:spLocks noGrp="1"/>
          </p:cNvSpPr>
          <p:nvPr>
            <p:ph idx="1"/>
          </p:nvPr>
        </p:nvSpPr>
        <p:spPr bwMode="auto">
          <a:xfrm flipH="0" flipV="0">
            <a:off x="799253" y="1766286"/>
            <a:ext cx="10577333" cy="4359880"/>
          </a:xfrm>
        </p:spPr>
        <p:txBody>
          <a:bodyPr vertOverflow="overflow" horzOverflow="overflow" vert="horz" wrap="square" lIns="91440" tIns="45720" rIns="91440" bIns="45720" numCol="1" spcCol="0" rtlCol="0" fromWordArt="0" anchor="t" anchorCtr="0" forceAA="0" upright="0" compatLnSpc="0">
            <a:normAutofit fontScale="75000" lnSpcReduction="5000"/>
          </a:bodyPr>
          <a:lstStyle/>
          <a:p>
            <a:pPr marL="0" indent="0">
              <a:buFont typeface="Arial"/>
              <a:buNone/>
              <a:defRPr/>
            </a:pPr>
            <a:r>
              <a:rPr lang="ru-RU" sz="2100" b="0" i="0" u="none" strike="noStrike" cap="none" spc="0">
                <a:solidFill>
                  <a:schemeClr val="tx1"/>
                </a:solidFill>
                <a:latin typeface="Arial"/>
                <a:cs typeface="Arial"/>
              </a:rPr>
              <a:t>1. Стоимость работ: Комплекс работ по смене 27 опор освещения составляет 6 846 670 рублей.</a:t>
            </a:r>
            <a:endParaRPr lang="ru-RU" sz="2100" b="0" i="0" u="none" strike="noStrike" cap="none" spc="0">
              <a:solidFill>
                <a:schemeClr val="tx1"/>
              </a:solidFill>
              <a:latin typeface="Arial"/>
              <a:cs typeface="Arial"/>
            </a:endParaRPr>
          </a:p>
          <a:p>
            <a:pPr>
              <a:defRPr/>
            </a:pPr>
            <a:endParaRPr lang="ru-RU" sz="2100" b="0" i="0" u="none" strike="noStrike" cap="none" spc="0">
              <a:solidFill>
                <a:schemeClr val="tx1"/>
              </a:solidFill>
              <a:latin typeface="Arial"/>
              <a:cs typeface="Arial"/>
            </a:endParaRPr>
          </a:p>
          <a:p>
            <a:pPr marL="0" indent="0">
              <a:buFont typeface="Arial"/>
              <a:buNone/>
              <a:defRPr/>
            </a:pPr>
            <a:r>
              <a:rPr lang="ru-RU" sz="2100" b="0" i="0" u="none" strike="noStrike" cap="none" spc="0">
                <a:solidFill>
                  <a:schemeClr val="tx1"/>
                </a:solidFill>
                <a:latin typeface="Arial"/>
                <a:cs typeface="Arial"/>
              </a:rPr>
              <a:t>2. Необходимость замены: Смена опор освещения необходима для улучшения качества освещения на бульваре.</a:t>
            </a:r>
            <a:endParaRPr lang="ru-RU" sz="2100" b="0" i="0" u="none" strike="noStrike" cap="none" spc="0">
              <a:solidFill>
                <a:schemeClr val="tx1"/>
              </a:solidFill>
              <a:latin typeface="Arial"/>
              <a:cs typeface="Arial"/>
            </a:endParaRPr>
          </a:p>
          <a:p>
            <a:pPr>
              <a:defRPr/>
            </a:pPr>
            <a:endParaRPr lang="ru-RU" sz="2100" b="0" i="0" u="none" strike="noStrike" cap="none" spc="0">
              <a:solidFill>
                <a:schemeClr val="tx1"/>
              </a:solidFill>
              <a:latin typeface="Arial"/>
              <a:cs typeface="Arial"/>
            </a:endParaRPr>
          </a:p>
          <a:p>
            <a:pPr marL="0" indent="0">
              <a:buFont typeface="Arial"/>
              <a:buNone/>
              <a:defRPr/>
            </a:pPr>
            <a:r>
              <a:rPr lang="ru-RU" sz="2100" b="0" i="0" u="none" strike="noStrike" cap="none" spc="0">
                <a:solidFill>
                  <a:schemeClr val="tx1"/>
                </a:solidFill>
                <a:latin typeface="Arial"/>
                <a:cs typeface="Arial"/>
              </a:rPr>
              <a:t>3. Снижение нареканий: Улучшение освещения позволит снизить количество жалоб и нареканий со стороны жителей.</a:t>
            </a:r>
            <a:endParaRPr lang="ru-RU" sz="2100" b="0" i="0" u="none" strike="noStrike" cap="none" spc="0">
              <a:solidFill>
                <a:schemeClr val="tx1"/>
              </a:solidFill>
              <a:latin typeface="Arial"/>
              <a:cs typeface="Arial"/>
            </a:endParaRPr>
          </a:p>
          <a:p>
            <a:pPr>
              <a:defRPr/>
            </a:pPr>
            <a:endParaRPr lang="ru-RU" sz="2100" b="0" i="0" u="none" strike="noStrike" cap="none" spc="0">
              <a:solidFill>
                <a:schemeClr val="tx1"/>
              </a:solidFill>
              <a:latin typeface="Arial"/>
              <a:cs typeface="Arial"/>
            </a:endParaRPr>
          </a:p>
          <a:p>
            <a:pPr marL="0" indent="0">
              <a:buFont typeface="Arial"/>
              <a:buNone/>
              <a:defRPr/>
            </a:pPr>
            <a:r>
              <a:rPr lang="ru-RU" sz="2100" b="0" i="0" u="none" strike="noStrike" cap="none" spc="0">
                <a:solidFill>
                  <a:schemeClr val="tx1"/>
                </a:solidFill>
                <a:latin typeface="Arial"/>
                <a:cs typeface="Arial"/>
              </a:rPr>
              <a:t>4. Проведен светотехнический расчет освещенности бульвара.</a:t>
            </a:r>
            <a:endParaRPr lang="ru-RU" sz="2100" b="0" i="0" u="none" strike="noStrike" cap="none" spc="0">
              <a:solidFill>
                <a:schemeClr val="tx1"/>
              </a:solidFill>
              <a:latin typeface="Arial"/>
              <a:cs typeface="Arial"/>
            </a:endParaRPr>
          </a:p>
          <a:p>
            <a:pPr>
              <a:defRPr/>
            </a:pPr>
            <a:endParaRPr lang="ru-RU" sz="2100" b="0" i="0" u="none" strike="noStrike" cap="none" spc="0">
              <a:solidFill>
                <a:schemeClr val="tx1"/>
              </a:solidFill>
              <a:latin typeface="Arial"/>
              <a:cs typeface="Arial"/>
            </a:endParaRPr>
          </a:p>
          <a:p>
            <a:pPr marL="0" indent="0">
              <a:buFont typeface="Arial"/>
              <a:buNone/>
              <a:defRPr/>
            </a:pPr>
            <a:r>
              <a:rPr lang="ru-RU" sz="2100" b="0" i="0" u="none" strike="noStrike" cap="none" spc="0">
                <a:solidFill>
                  <a:schemeClr val="tx1"/>
                </a:solidFill>
                <a:latin typeface="Arial"/>
                <a:cs typeface="Arial"/>
              </a:rPr>
              <a:t>5. Улучшение безопасности: Новые опоры освещения повысят уровень безопасности на бульваре в темное время суток.</a:t>
            </a:r>
            <a:endParaRPr lang="ru-RU" sz="2100" b="0" i="0" u="none" strike="noStrike" cap="none" spc="0">
              <a:solidFill>
                <a:schemeClr val="tx1"/>
              </a:solidFill>
              <a:latin typeface="Arial"/>
              <a:cs typeface="Arial"/>
            </a:endParaRPr>
          </a:p>
          <a:p>
            <a:pPr>
              <a:defRPr/>
            </a:pPr>
            <a:endParaRPr lang="ru-RU" sz="2100" b="0" i="0" u="none" strike="noStrike" cap="none" spc="0">
              <a:solidFill>
                <a:schemeClr val="tx1"/>
              </a:solidFill>
              <a:latin typeface="Arial"/>
              <a:cs typeface="Arial"/>
            </a:endParaRPr>
          </a:p>
          <a:p>
            <a:pPr marL="0" indent="0">
              <a:buFont typeface="Arial"/>
              <a:buNone/>
              <a:defRPr/>
            </a:pPr>
            <a:r>
              <a:rPr lang="ru-RU" sz="2100" b="0" i="0" u="none" strike="noStrike" cap="none" spc="0">
                <a:solidFill>
                  <a:schemeClr val="tx1"/>
                </a:solidFill>
                <a:latin typeface="Arial"/>
                <a:cs typeface="Arial"/>
              </a:rPr>
              <a:t>6. Эстетическая привлекательность: Обновленные осветительные элементы улучшат общий внешний вид бульвара «Четыре сезона».</a:t>
            </a:r>
            <a:endParaRPr lang="ru-RU" sz="2100" b="0" i="0" u="none" strike="noStrike" cap="none" spc="0">
              <a:solidFill>
                <a:schemeClr val="tx1"/>
              </a:solidFill>
              <a:latin typeface="Arial"/>
              <a:cs typeface="Arial"/>
            </a:endParaRPr>
          </a:p>
          <a:p>
            <a:pPr>
              <a:defRPr/>
            </a:pPr>
            <a:endParaRPr lang="ru-RU" sz="2100" b="0" i="0" u="none" strike="noStrike" cap="none" spc="0">
              <a:solidFill>
                <a:schemeClr val="tx1"/>
              </a:solidFill>
              <a:latin typeface="Arial"/>
              <a:cs typeface="Arial"/>
            </a:endParaRPr>
          </a:p>
          <a:p>
            <a:pPr marL="0" indent="0">
              <a:buFont typeface="Arial"/>
              <a:buNone/>
              <a:defRPr/>
            </a:pPr>
            <a:r>
              <a:rPr lang="ru-RU" sz="2100" b="0" i="0" u="none" strike="noStrike" cap="none" spc="0">
                <a:solidFill>
                  <a:schemeClr val="tx1"/>
                </a:solidFill>
                <a:latin typeface="Arial"/>
                <a:cs typeface="Arial"/>
              </a:rPr>
              <a:t>7. Поддержание инфраструктуры: Замена старых опор способствует поддержанию инфраструктуры в надлежащем виде и продлевает срок службы освещения.</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006712666" name="Title 1"/>
          <p:cNvSpPr>
            <a:spLocks noGrp="1"/>
          </p:cNvSpPr>
          <p:nvPr>
            <p:ph type="title"/>
          </p:nvPr>
        </p:nvSpPr>
        <p:spPr bwMode="auto">
          <a:xfrm flipH="0" flipV="0">
            <a:off x="787828" y="27742"/>
            <a:ext cx="10588756" cy="1313154"/>
          </a:xfrm>
        </p:spPr>
        <p:txBody>
          <a:bodyPr vertOverflow="overflow" horzOverflow="overflow" vert="horz" wrap="square" lIns="91440" tIns="45720" rIns="91440" bIns="45720" numCol="1" spcCol="0" rtlCol="0" fromWordArt="0" anchor="ctr" anchorCtr="0" forceAA="0" upright="0" compatLnSpc="0">
            <a:normAutofit fontScale="95000" lnSpcReduction="1000"/>
          </a:bodyPr>
          <a:lstStyle/>
          <a:p>
            <a:pPr>
              <a:defRPr/>
            </a:pPr>
            <a:r>
              <a:rPr lang="ru-RU"/>
              <a:t>Места отдыха на бульваре «Четыре сезона»</a:t>
            </a:r>
            <a:endParaRPr/>
          </a:p>
        </p:txBody>
      </p:sp>
      <p:sp>
        <p:nvSpPr>
          <p:cNvPr id="1799626718" name="Content Placeholder 2"/>
          <p:cNvSpPr>
            <a:spLocks noGrp="1"/>
          </p:cNvSpPr>
          <p:nvPr>
            <p:ph idx="1"/>
          </p:nvPr>
        </p:nvSpPr>
        <p:spPr bwMode="auto">
          <a:xfrm flipH="0" flipV="0">
            <a:off x="838197" y="1340896"/>
            <a:ext cx="10515600" cy="4836063"/>
          </a:xfrm>
        </p:spPr>
        <p:txBody>
          <a:bodyPr/>
          <a:lstStyle/>
          <a:p>
            <a:pPr>
              <a:defRPr/>
            </a:pPr>
            <a:r>
              <a:rPr lang="ru-RU" sz="1800" b="0" i="0" u="none" strike="noStrike" cap="none" spc="0">
                <a:solidFill>
                  <a:schemeClr val="tx1"/>
                </a:solidFill>
                <a:latin typeface="Arial"/>
                <a:cs typeface="Arial"/>
              </a:rPr>
              <a:t>На территории бульвара расположены пять площадок, которые могут быть благоустроены в качестве мест отдыха для жителей.</a:t>
            </a:r>
            <a:endParaRPr sz="1800" b="1"/>
          </a:p>
          <a:p>
            <a:pPr>
              <a:defRPr/>
            </a:pPr>
            <a:endParaRPr/>
          </a:p>
        </p:txBody>
      </p:sp>
      <p:pic>
        <p:nvPicPr>
          <p:cNvPr id="857734046" name=""/>
          <p:cNvPicPr>
            <a:picLocks noChangeAspect="1"/>
          </p:cNvPicPr>
          <p:nvPr/>
        </p:nvPicPr>
        <p:blipFill>
          <a:blip r:embed="rId2"/>
          <a:stretch/>
        </p:blipFill>
        <p:spPr bwMode="auto">
          <a:xfrm flipH="0" flipV="0">
            <a:off x="1989" y="2099198"/>
            <a:ext cx="5928825" cy="4684931"/>
          </a:xfrm>
          <a:prstGeom prst="rect">
            <a:avLst/>
          </a:prstGeom>
        </p:spPr>
      </p:pic>
      <p:pic>
        <p:nvPicPr>
          <p:cNvPr id="178252125" name=""/>
          <p:cNvPicPr>
            <a:picLocks noChangeAspect="1"/>
          </p:cNvPicPr>
          <p:nvPr/>
        </p:nvPicPr>
        <p:blipFill>
          <a:blip r:embed="rId3"/>
          <a:stretch/>
        </p:blipFill>
        <p:spPr bwMode="auto">
          <a:xfrm flipH="0" flipV="0">
            <a:off x="5930815" y="2099198"/>
            <a:ext cx="6719937" cy="468493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1601439290" name=""/>
          <p:cNvPicPr>
            <a:picLocks noChangeAspect="1"/>
          </p:cNvPicPr>
          <p:nvPr/>
        </p:nvPicPr>
        <p:blipFill>
          <a:blip r:embed="rId2"/>
          <a:stretch/>
        </p:blipFill>
        <p:spPr bwMode="auto">
          <a:xfrm flipH="0" flipV="0">
            <a:off x="21428" y="19438"/>
            <a:ext cx="12168673" cy="680357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724129058" name="Title 1"/>
          <p:cNvSpPr>
            <a:spLocks noGrp="1"/>
          </p:cNvSpPr>
          <p:nvPr>
            <p:ph type="title"/>
          </p:nvPr>
        </p:nvSpPr>
        <p:spPr bwMode="auto">
          <a:xfrm flipH="0" flipV="0">
            <a:off x="838197" y="-58316"/>
            <a:ext cx="10515600" cy="991377"/>
          </a:xfrm>
        </p:spPr>
        <p:txBody>
          <a:bodyPr/>
          <a:lstStyle/>
          <a:p>
            <a:pPr>
              <a:defRPr/>
            </a:pPr>
            <a:r>
              <a:rPr/>
              <a:t>Решение по благоустройству</a:t>
            </a:r>
            <a:endParaRPr/>
          </a:p>
        </p:txBody>
      </p:sp>
      <p:sp>
        <p:nvSpPr>
          <p:cNvPr id="1463845294" name="Content Placeholder 2"/>
          <p:cNvSpPr>
            <a:spLocks noGrp="1"/>
          </p:cNvSpPr>
          <p:nvPr>
            <p:ph idx="1"/>
          </p:nvPr>
        </p:nvSpPr>
        <p:spPr bwMode="auto">
          <a:xfrm flipH="0" flipV="0">
            <a:off x="838197" y="1636820"/>
            <a:ext cx="10515600" cy="5244503"/>
          </a:xfrm>
        </p:spPr>
        <p:txBody>
          <a:bodyPr vertOverflow="overflow" horzOverflow="overflow" vert="horz" wrap="square" lIns="91440" tIns="45720" rIns="91440" bIns="45720" numCol="1" spcCol="0" rtlCol="0" fromWordArt="0" anchor="t" anchorCtr="0" forceAA="0" upright="0" compatLnSpc="0">
            <a:normAutofit/>
          </a:bodyPr>
          <a:lstStyle/>
          <a:p>
            <a:pPr marL="0" indent="0">
              <a:lnSpc>
                <a:spcPct val="74000"/>
              </a:lnSpc>
              <a:buFont typeface="Arial"/>
              <a:buNone/>
              <a:defRPr/>
            </a:pPr>
            <a:r>
              <a:rPr lang="ru-RU" sz="1800" b="0" i="0" u="none" strike="noStrike" cap="none" spc="0">
                <a:solidFill>
                  <a:schemeClr val="tx1"/>
                </a:solidFill>
                <a:latin typeface="Arial"/>
                <a:cs typeface="Arial"/>
              </a:rPr>
              <a:t>1. П</a:t>
            </a:r>
            <a:r>
              <a:rPr lang="ru-RU" sz="1800" b="0" i="0" u="none" strike="noStrike" cap="none" spc="0">
                <a:solidFill>
                  <a:schemeClr val="tx1"/>
                </a:solidFill>
                <a:latin typeface="Arial"/>
                <a:cs typeface="Arial"/>
              </a:rPr>
              <a:t>ервая площадка: Музыкальные инструменты (Джем 1) </a:t>
            </a:r>
            <a:r>
              <a:rPr lang="ru-RU" sz="1800" b="0" i="0" u="none" strike="noStrike" cap="none" spc="0">
                <a:solidFill>
                  <a:schemeClr val="tx1"/>
                </a:solidFill>
                <a:latin typeface="Arial"/>
                <a:cs typeface="Arial"/>
              </a:rPr>
              <a:t>  - Комплект включает: </a:t>
            </a:r>
            <a:r>
              <a:rPr lang="ru-RU" sz="1800" b="0" i="0" u="none" strike="noStrike" cap="none" spc="0">
                <a:solidFill>
                  <a:schemeClr val="tx1"/>
                </a:solidFill>
                <a:latin typeface="Arial"/>
                <a:cs typeface="Arial"/>
              </a:rPr>
              <a:t>Малый глюкофон с маллетами </a:t>
            </a:r>
            <a:r>
              <a:rPr lang="ru-RU" sz="1800" b="0" i="0" u="none" strike="noStrike" cap="none" spc="0">
                <a:solidFill>
                  <a:schemeClr val="tx1"/>
                </a:solidFill>
                <a:latin typeface="Arial"/>
                <a:cs typeface="Arial"/>
              </a:rPr>
              <a:t>   - Столбик (2 шт) </a:t>
            </a:r>
            <a:r>
              <a:rPr lang="ru-RU" sz="1800" b="0" i="0" u="none" strike="noStrike" cap="none" spc="0">
                <a:solidFill>
                  <a:schemeClr val="tx1"/>
                </a:solidFill>
                <a:latin typeface="Arial"/>
                <a:cs typeface="Arial"/>
              </a:rPr>
              <a:t>   - Столбик (3 шт)</a:t>
            </a:r>
            <a:endParaRPr sz="1800" b="0" i="0" u="none" strike="noStrike" cap="none" spc="0">
              <a:solidFill>
                <a:schemeClr val="tx1"/>
              </a:solidFill>
              <a:latin typeface="Arial"/>
              <a:cs typeface="Arial"/>
            </a:endParaRPr>
          </a:p>
          <a:p>
            <a:pPr marL="0" indent="0">
              <a:lnSpc>
                <a:spcPct val="74000"/>
              </a:lnSpc>
              <a:buFont typeface="Arial"/>
              <a:buNone/>
              <a:defRPr/>
            </a:pPr>
            <a:endParaRPr sz="1800" b="0" i="0" u="none" strike="noStrike" cap="none" spc="0">
              <a:solidFill>
                <a:schemeClr val="tx1"/>
              </a:solidFill>
              <a:latin typeface="Arial"/>
              <a:cs typeface="Arial"/>
            </a:endParaRPr>
          </a:p>
          <a:p>
            <a:pPr marL="0" indent="0">
              <a:lnSpc>
                <a:spcPct val="74000"/>
              </a:lnSpc>
              <a:buFont typeface="Arial"/>
              <a:buNone/>
              <a:defRPr/>
            </a:pPr>
            <a:r>
              <a:rPr lang="ru-RU" sz="1800" b="0" i="0" u="none" strike="noStrike" cap="none" spc="0">
                <a:solidFill>
                  <a:schemeClr val="tx1"/>
                </a:solidFill>
                <a:latin typeface="Arial"/>
                <a:cs typeface="Arial"/>
              </a:rPr>
              <a:t>2. Вторая площадка: Музыкальные инструменты (Джем 4) к</a:t>
            </a:r>
            <a:r>
              <a:rPr lang="ru-RU" sz="1800" b="0" i="0" u="none" strike="noStrike" cap="none" spc="0">
                <a:solidFill>
                  <a:schemeClr val="tx1"/>
                </a:solidFill>
                <a:latin typeface="Arial"/>
                <a:cs typeface="Arial"/>
              </a:rPr>
              <a:t>омплект включает:</a:t>
            </a:r>
            <a:r>
              <a:rPr lang="ru-RU" sz="1800" b="0" i="0" u="none" strike="noStrike" cap="none" spc="0">
                <a:solidFill>
                  <a:schemeClr val="tx1"/>
                </a:solidFill>
                <a:latin typeface="Arial"/>
                <a:cs typeface="Arial"/>
              </a:rPr>
              <a:t> Колокола (5 шт) </a:t>
            </a:r>
            <a:r>
              <a:rPr lang="ru-RU" sz="1800" b="0" i="0" u="none" strike="noStrike" cap="none" spc="0">
                <a:solidFill>
                  <a:schemeClr val="tx1"/>
                </a:solidFill>
                <a:latin typeface="Arial"/>
                <a:cs typeface="Arial"/>
              </a:rPr>
              <a:t> - Джембе </a:t>
            </a:r>
            <a:r>
              <a:rPr lang="ru-RU" sz="1800" b="0" i="0" u="none" strike="noStrike" cap="none" spc="0">
                <a:solidFill>
                  <a:schemeClr val="tx1"/>
                </a:solidFill>
                <a:latin typeface="Arial"/>
                <a:cs typeface="Arial"/>
              </a:rPr>
              <a:t> Симфония </a:t>
            </a:r>
            <a:r>
              <a:rPr lang="ru-RU" sz="1800" b="0" i="0" u="none" strike="noStrike" cap="none" spc="0">
                <a:solidFill>
                  <a:schemeClr val="tx1"/>
                </a:solidFill>
                <a:latin typeface="Arial"/>
                <a:cs typeface="Arial"/>
              </a:rPr>
              <a:t>Столбик (1 шт)</a:t>
            </a:r>
            <a:endParaRPr sz="1800" b="0" i="0" u="none" strike="noStrike" cap="none" spc="0">
              <a:solidFill>
                <a:schemeClr val="tx1"/>
              </a:solidFill>
              <a:latin typeface="Arial"/>
              <a:cs typeface="Arial"/>
            </a:endParaRPr>
          </a:p>
          <a:p>
            <a:pPr>
              <a:lnSpc>
                <a:spcPct val="74000"/>
              </a:lnSpc>
              <a:defRPr/>
            </a:pPr>
            <a:endParaRPr sz="1800" b="0" i="0" u="none" strike="noStrike" cap="none" spc="0">
              <a:solidFill>
                <a:schemeClr val="tx1"/>
              </a:solidFill>
              <a:latin typeface="Arial"/>
              <a:cs typeface="Arial"/>
            </a:endParaRPr>
          </a:p>
          <a:p>
            <a:pPr marL="0" indent="0">
              <a:lnSpc>
                <a:spcPct val="74000"/>
              </a:lnSpc>
              <a:buFont typeface="Arial"/>
              <a:buNone/>
              <a:defRPr/>
            </a:pPr>
            <a:r>
              <a:rPr lang="ru-RU" sz="1800" b="0" i="0" u="none" strike="noStrike" cap="none" spc="0">
                <a:solidFill>
                  <a:schemeClr val="tx1"/>
                </a:solidFill>
                <a:latin typeface="Arial"/>
                <a:cs typeface="Arial"/>
              </a:rPr>
              <a:t>3. Третья площадка: Качели двухсекционные </a:t>
            </a:r>
            <a:r>
              <a:rPr lang="ru-RU" sz="1800" b="0" i="0" u="none" strike="noStrike" cap="none" spc="0">
                <a:solidFill>
                  <a:schemeClr val="tx1"/>
                </a:solidFill>
                <a:latin typeface="Arial"/>
                <a:cs typeface="Arial"/>
              </a:rPr>
              <a:t> - Количество: 2 шт</a:t>
            </a:r>
            <a:endParaRPr sz="1800" b="0" i="0" u="none" strike="noStrike" cap="none" spc="0">
              <a:solidFill>
                <a:schemeClr val="tx1"/>
              </a:solidFill>
              <a:latin typeface="Arial"/>
              <a:cs typeface="Arial"/>
            </a:endParaRPr>
          </a:p>
          <a:p>
            <a:pPr>
              <a:lnSpc>
                <a:spcPct val="74000"/>
              </a:lnSpc>
              <a:defRPr/>
            </a:pPr>
            <a:endParaRPr sz="1800" b="0" i="0" u="none" strike="noStrike" cap="none" spc="0">
              <a:solidFill>
                <a:schemeClr val="tx1"/>
              </a:solidFill>
              <a:latin typeface="Arial"/>
              <a:cs typeface="Arial"/>
            </a:endParaRPr>
          </a:p>
          <a:p>
            <a:pPr marL="0" indent="0">
              <a:lnSpc>
                <a:spcPct val="74000"/>
              </a:lnSpc>
              <a:buFont typeface="Arial"/>
              <a:buNone/>
              <a:defRPr/>
            </a:pPr>
            <a:r>
              <a:rPr lang="ru-RU" sz="1800" b="0" i="0" u="none" strike="noStrike" cap="none" spc="0">
                <a:solidFill>
                  <a:schemeClr val="tx1"/>
                </a:solidFill>
                <a:latin typeface="Arial"/>
                <a:cs typeface="Arial"/>
              </a:rPr>
              <a:t>4. Четвертая площадка: Качели с навесом </a:t>
            </a:r>
            <a:r>
              <a:rPr lang="ru-RU" sz="1800" b="0" i="0" u="none" strike="noStrike" cap="none" spc="0">
                <a:solidFill>
                  <a:schemeClr val="tx1"/>
                </a:solidFill>
                <a:latin typeface="Arial"/>
                <a:cs typeface="Arial"/>
              </a:rPr>
              <a:t>Количество: 2 шт</a:t>
            </a:r>
            <a:endParaRPr sz="1800" b="0" i="0" u="none" strike="noStrike" cap="none" spc="0">
              <a:solidFill>
                <a:schemeClr val="tx1"/>
              </a:solidFill>
              <a:latin typeface="Arial"/>
              <a:cs typeface="Arial"/>
            </a:endParaRPr>
          </a:p>
          <a:p>
            <a:pPr>
              <a:lnSpc>
                <a:spcPct val="74000"/>
              </a:lnSpc>
              <a:defRPr/>
            </a:pPr>
            <a:endParaRPr sz="1800" b="0" i="0" u="none" strike="noStrike" cap="none" spc="0">
              <a:solidFill>
                <a:schemeClr val="tx1"/>
              </a:solidFill>
              <a:latin typeface="Arial"/>
              <a:cs typeface="Arial"/>
            </a:endParaRPr>
          </a:p>
          <a:p>
            <a:pPr marL="0" indent="0">
              <a:lnSpc>
                <a:spcPct val="74000"/>
              </a:lnSpc>
              <a:buFont typeface="Arial"/>
              <a:buNone/>
              <a:defRPr/>
            </a:pPr>
            <a:r>
              <a:rPr lang="ru-RU" sz="1800" b="0" i="0" u="none" strike="noStrike" cap="none" spc="0">
                <a:solidFill>
                  <a:schemeClr val="tx1"/>
                </a:solidFill>
                <a:latin typeface="Arial"/>
                <a:cs typeface="Arial"/>
              </a:rPr>
              <a:t>5. Пятая площадка: Качели двухсекционные </a:t>
            </a:r>
            <a:r>
              <a:rPr lang="ru-RU" sz="1800" b="0" i="0" u="none" strike="noStrike" cap="none" spc="0">
                <a:solidFill>
                  <a:schemeClr val="tx1"/>
                </a:solidFill>
                <a:latin typeface="Arial"/>
                <a:cs typeface="Arial"/>
              </a:rPr>
              <a:t>Количество: 2 шт</a:t>
            </a:r>
            <a:endParaRPr sz="1800" b="0" i="0" u="none" strike="noStrike" cap="none" spc="0">
              <a:solidFill>
                <a:schemeClr val="tx1"/>
              </a:solidFill>
              <a:latin typeface="Arial"/>
              <a:cs typeface="Arial"/>
            </a:endParaRPr>
          </a:p>
          <a:p>
            <a:pPr>
              <a:lnSpc>
                <a:spcPct val="74000"/>
              </a:lnSpc>
              <a:defRPr/>
            </a:pPr>
            <a:endParaRPr sz="1800" b="0" i="0" u="none" strike="noStrike" cap="none" spc="0">
              <a:solidFill>
                <a:schemeClr val="tx1"/>
              </a:solidFill>
              <a:latin typeface="Arial"/>
              <a:cs typeface="Arial"/>
            </a:endParaRPr>
          </a:p>
          <a:p>
            <a:pPr marL="0" indent="0">
              <a:lnSpc>
                <a:spcPct val="74000"/>
              </a:lnSpc>
              <a:buFont typeface="Arial"/>
              <a:buNone/>
              <a:defRPr/>
            </a:pPr>
            <a:r>
              <a:rPr lang="ru-RU" sz="1800" b="0" i="0" u="none" strike="noStrike" cap="none" spc="0">
                <a:solidFill>
                  <a:schemeClr val="tx1"/>
                </a:solidFill>
                <a:latin typeface="Arial"/>
                <a:cs typeface="Arial"/>
              </a:rPr>
              <a:t>6. Резиновое покрытие для площадок.</a:t>
            </a:r>
            <a:endParaRPr sz="1800" b="0" i="0" u="none" strike="noStrike" cap="none" spc="0">
              <a:solidFill>
                <a:schemeClr val="tx1"/>
              </a:solidFill>
              <a:latin typeface="Arial"/>
              <a:cs typeface="Arial"/>
            </a:endParaRPr>
          </a:p>
          <a:p>
            <a:pPr>
              <a:lnSpc>
                <a:spcPct val="74000"/>
              </a:lnSpc>
              <a:defRPr/>
            </a:pPr>
            <a:endParaRPr sz="1800" b="0" i="0" u="none" strike="noStrike" cap="none" spc="0">
              <a:solidFill>
                <a:schemeClr val="tx1"/>
              </a:solidFill>
              <a:latin typeface="Arial"/>
              <a:cs typeface="Arial"/>
            </a:endParaRPr>
          </a:p>
          <a:p>
            <a:pPr marL="0" indent="0">
              <a:lnSpc>
                <a:spcPct val="74000"/>
              </a:lnSpc>
              <a:buFont typeface="Arial"/>
              <a:buNone/>
              <a:defRPr/>
            </a:pPr>
            <a:r>
              <a:rPr lang="ru-RU" sz="1800" b="0" i="0" u="none" strike="noStrike" cap="none" spc="0">
                <a:solidFill>
                  <a:schemeClr val="tx1"/>
                </a:solidFill>
                <a:latin typeface="Arial"/>
                <a:cs typeface="Arial"/>
              </a:rPr>
              <a:t>7. Скамьи </a:t>
            </a:r>
            <a:r>
              <a:rPr lang="ru-RU" sz="1800" b="0" i="0" u="none" strike="noStrike" cap="none" spc="0">
                <a:solidFill>
                  <a:schemeClr val="tx1"/>
                </a:solidFill>
                <a:latin typeface="Arial"/>
                <a:cs typeface="Arial"/>
              </a:rPr>
              <a:t>Количество: 6 шт, для удобства отдыхающих.</a:t>
            </a:r>
            <a:endParaRPr sz="1800" b="0" i="0" u="none" strike="noStrike" cap="none" spc="0">
              <a:solidFill>
                <a:schemeClr val="tx1"/>
              </a:solidFill>
              <a:latin typeface="Arial"/>
              <a:cs typeface="Arial"/>
            </a:endParaRPr>
          </a:p>
          <a:p>
            <a:pPr>
              <a:lnSpc>
                <a:spcPct val="74000"/>
              </a:lnSpc>
              <a:defRPr/>
            </a:pPr>
            <a:endParaRPr sz="1800" b="0" i="0" u="none" strike="noStrike" cap="none" spc="0">
              <a:solidFill>
                <a:schemeClr val="tx1"/>
              </a:solidFill>
              <a:latin typeface="Arial"/>
              <a:cs typeface="Arial"/>
            </a:endParaRPr>
          </a:p>
          <a:p>
            <a:pPr marL="0" indent="0">
              <a:lnSpc>
                <a:spcPct val="74000"/>
              </a:lnSpc>
              <a:buFont typeface="Arial"/>
              <a:buNone/>
              <a:defRPr/>
            </a:pPr>
            <a:r>
              <a:rPr lang="ru-RU" sz="1800" b="0" i="0" u="none" strike="noStrike" cap="none" spc="0">
                <a:solidFill>
                  <a:schemeClr val="tx1"/>
                </a:solidFill>
                <a:latin typeface="Arial"/>
                <a:cs typeface="Arial"/>
              </a:rPr>
              <a:t>8. Видеокамеры </a:t>
            </a:r>
            <a:r>
              <a:rPr lang="ru-RU" sz="1800" b="0" i="0" u="none" strike="noStrike" cap="none" spc="0">
                <a:solidFill>
                  <a:schemeClr val="tx1"/>
                </a:solidFill>
                <a:latin typeface="Arial"/>
                <a:cs typeface="Arial"/>
              </a:rPr>
              <a:t> Количество: 3 шт, для повышения уровня безопасности на площадках.</a:t>
            </a:r>
            <a:endParaRPr sz="1800" b="0" i="0" u="none" strike="noStrike" cap="none" spc="0">
              <a:solidFill>
                <a:schemeClr val="tx1"/>
              </a:solidFill>
              <a:latin typeface="Arial"/>
              <a:cs typeface="Arial"/>
            </a:endParaRPr>
          </a:p>
          <a:p>
            <a:pPr>
              <a:lnSpc>
                <a:spcPct val="74000"/>
              </a:lnSpc>
              <a:defRPr/>
            </a:pPr>
            <a:endParaRPr sz="1800" b="0" i="0" u="none" strike="noStrike" cap="none" spc="0">
              <a:solidFill>
                <a:schemeClr val="tx1"/>
              </a:solidFill>
              <a:latin typeface="Arial"/>
              <a:cs typeface="Arial"/>
            </a:endParaRPr>
          </a:p>
          <a:p>
            <a:pPr marL="0" indent="0">
              <a:lnSpc>
                <a:spcPct val="74000"/>
              </a:lnSpc>
              <a:buFont typeface="Arial"/>
              <a:buNone/>
              <a:defRPr/>
            </a:pPr>
            <a:r>
              <a:rPr lang="ru-RU" sz="1800" b="0" i="0" u="none" strike="noStrike" cap="none" spc="0">
                <a:solidFill>
                  <a:schemeClr val="tx1"/>
                </a:solidFill>
                <a:latin typeface="Arial"/>
                <a:cs typeface="Arial"/>
              </a:rPr>
              <a:t>9. Перенос зеленых насаждений </a:t>
            </a:r>
            <a:r>
              <a:rPr lang="ru-RU" sz="1800" b="0" i="0" u="none" strike="noStrike" cap="none" spc="0">
                <a:solidFill>
                  <a:schemeClr val="tx1"/>
                </a:solidFill>
                <a:latin typeface="Arial"/>
                <a:cs typeface="Arial"/>
              </a:rPr>
              <a:t>Количество: 19 шт, планируется в пределах бульвара с предварительным согласованием местонахождения, заложено в смету.</a:t>
            </a:r>
            <a:endParaRPr sz="1800" b="0" i="0" u="none" strike="noStrike" cap="none" spc="0">
              <a:solidFill>
                <a:schemeClr val="tx1"/>
              </a:solidFill>
              <a:latin typeface="Arial"/>
              <a:cs typeface="Arial"/>
            </a:endParaRPr>
          </a:p>
          <a:p>
            <a:pPr>
              <a:lnSpc>
                <a:spcPct val="74000"/>
              </a:lnSpc>
              <a:defRPr/>
            </a:pPr>
            <a:endParaRPr sz="1800" b="0" i="0" u="none" strike="noStrike" cap="none" spc="0">
              <a:solidFill>
                <a:schemeClr val="tx1"/>
              </a:solidFill>
              <a:latin typeface="Arial"/>
              <a:cs typeface="Arial"/>
            </a:endParaRPr>
          </a:p>
          <a:p>
            <a:pPr marL="0" indent="0">
              <a:lnSpc>
                <a:spcPct val="74000"/>
              </a:lnSpc>
              <a:buFont typeface="Arial"/>
              <a:buNone/>
              <a:defRPr/>
            </a:pPr>
            <a:r>
              <a:rPr lang="ru-RU" sz="1800" b="0" i="0" u="none" strike="noStrike" cap="none" spc="0">
                <a:solidFill>
                  <a:schemeClr val="tx1"/>
                </a:solidFill>
                <a:latin typeface="Arial"/>
                <a:cs typeface="Arial"/>
              </a:rPr>
              <a:t>10. Проектно-сметные работы.</a:t>
            </a:r>
            <a:endParaRPr sz="1800" b="1" i="0" u="none" strike="noStrike" cap="none" spc="0">
              <a:solidFill>
                <a:schemeClr val="tx1"/>
              </a:solidFill>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2018142179" name=""/>
          <p:cNvPicPr>
            <a:picLocks noChangeAspect="1"/>
          </p:cNvPicPr>
          <p:nvPr/>
        </p:nvPicPr>
        <p:blipFill>
          <a:blip r:embed="rId2"/>
          <a:stretch/>
        </p:blipFill>
        <p:spPr bwMode="auto">
          <a:xfrm flipH="0" flipV="0">
            <a:off x="-542295" y="0"/>
            <a:ext cx="6181530" cy="6858000"/>
          </a:xfrm>
          <a:prstGeom prst="rect">
            <a:avLst/>
          </a:prstGeom>
        </p:spPr>
      </p:pic>
      <p:pic>
        <p:nvPicPr>
          <p:cNvPr id="1609224517" name=""/>
          <p:cNvPicPr>
            <a:picLocks noChangeAspect="1"/>
          </p:cNvPicPr>
          <p:nvPr/>
        </p:nvPicPr>
        <p:blipFill>
          <a:blip r:embed="rId3"/>
          <a:stretch/>
        </p:blipFill>
        <p:spPr bwMode="auto">
          <a:xfrm flipH="0" flipV="0">
            <a:off x="5233182" y="0"/>
            <a:ext cx="7709153"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795112484" name=""/>
          <p:cNvPicPr>
            <a:picLocks noChangeAspect="1"/>
          </p:cNvPicPr>
          <p:nvPr/>
        </p:nvPicPr>
        <p:blipFill>
          <a:blip r:embed="rId2"/>
          <a:stretch/>
        </p:blipFill>
        <p:spPr bwMode="auto">
          <a:xfrm flipH="0" flipV="0">
            <a:off x="-8300" y="0"/>
            <a:ext cx="12197548" cy="683395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1763094358" name=""/>
          <p:cNvPicPr>
            <a:picLocks noChangeAspect="1"/>
          </p:cNvPicPr>
          <p:nvPr/>
        </p:nvPicPr>
        <p:blipFill>
          <a:blip r:embed="rId2"/>
          <a:stretch/>
        </p:blipFill>
        <p:spPr bwMode="auto">
          <a:xfrm flipH="0" flipV="0">
            <a:off x="946" y="9247"/>
            <a:ext cx="12160558" cy="684875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137071513" name="Title 1"/>
          <p:cNvSpPr>
            <a:spLocks noGrp="1"/>
          </p:cNvSpPr>
          <p:nvPr>
            <p:ph type="title"/>
          </p:nvPr>
        </p:nvSpPr>
        <p:spPr bwMode="auto">
          <a:xfrm flipH="0" flipV="0">
            <a:off x="838198" y="365125"/>
            <a:ext cx="10515600" cy="354109"/>
          </a:xfrm>
        </p:spPr>
        <p:txBody>
          <a:bodyPr vertOverflow="overflow" horzOverflow="overflow" vert="horz" wrap="square" lIns="91440" tIns="45720" rIns="91440" bIns="45720" numCol="1" spcCol="0" rtlCol="0" fromWordArt="0" anchor="ctr" anchorCtr="0" forceAA="0" upright="0" compatLnSpc="0">
            <a:normAutofit fontScale="90000" lnSpcReduction="2000"/>
          </a:bodyPr>
          <a:lstStyle/>
          <a:p>
            <a:pPr algn="ctr">
              <a:defRPr/>
            </a:pPr>
            <a:r>
              <a:rPr>
                <a:latin typeface="Times New Roman"/>
                <a:cs typeface="Times New Roman"/>
              </a:rPr>
              <a:t>Ситуационная схема</a:t>
            </a:r>
            <a:endParaRPr>
              <a:latin typeface="Times New Roman"/>
              <a:cs typeface="Times New Roman"/>
            </a:endParaRPr>
          </a:p>
        </p:txBody>
      </p:sp>
      <p:pic>
        <p:nvPicPr>
          <p:cNvPr id="597390379" name=""/>
          <p:cNvPicPr>
            <a:picLocks noChangeAspect="1"/>
          </p:cNvPicPr>
          <p:nvPr/>
        </p:nvPicPr>
        <p:blipFill>
          <a:blip r:embed="rId2"/>
          <a:stretch/>
        </p:blipFill>
        <p:spPr bwMode="auto">
          <a:xfrm flipH="0" flipV="0">
            <a:off x="21427" y="850776"/>
            <a:ext cx="12149233" cy="593335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904498614" name="Title 1"/>
          <p:cNvSpPr>
            <a:spLocks noGrp="1"/>
          </p:cNvSpPr>
          <p:nvPr>
            <p:ph type="title"/>
          </p:nvPr>
        </p:nvSpPr>
        <p:spPr bwMode="auto"/>
        <p:txBody>
          <a:bodyPr/>
          <a:lstStyle/>
          <a:p>
            <a:pPr>
              <a:defRPr/>
            </a:pPr>
            <a:r>
              <a:rPr/>
              <a:t>Выводы по благоустройству местами отдыха</a:t>
            </a:r>
            <a:endParaRPr/>
          </a:p>
        </p:txBody>
      </p:sp>
      <p:sp>
        <p:nvSpPr>
          <p:cNvPr id="1118266718" name="Content Placeholder 2"/>
          <p:cNvSpPr>
            <a:spLocks noGrp="1"/>
          </p:cNvSpPr>
          <p:nvPr>
            <p:ph idx="1"/>
          </p:nvPr>
        </p:nvSpPr>
        <p:spPr bwMode="auto">
          <a:xfrm flipH="0" flipV="0">
            <a:off x="838197" y="1997475"/>
            <a:ext cx="10515600" cy="4660776"/>
          </a:xfrm>
        </p:spPr>
        <p:txBody>
          <a:bodyPr vertOverflow="overflow" horzOverflow="overflow" vert="horz" wrap="square" lIns="91440" tIns="45720" rIns="91440" bIns="45720" numCol="1" spcCol="0" rtlCol="0" fromWordArt="0" anchor="t" anchorCtr="0" forceAA="0" upright="0" compatLnSpc="0">
            <a:normAutofit/>
          </a:bodyPr>
          <a:lstStyle/>
          <a:p>
            <a:pPr marL="0" indent="0">
              <a:lnSpc>
                <a:spcPct val="69000"/>
              </a:lnSpc>
              <a:buFont typeface="Arial"/>
              <a:buNone/>
              <a:defRPr/>
            </a:pPr>
            <a:r>
              <a:rPr lang="ru-RU" sz="1800" b="0" i="0" u="none" strike="noStrike" cap="none" spc="0">
                <a:solidFill>
                  <a:schemeClr val="tx1"/>
                </a:solidFill>
                <a:latin typeface="Arial"/>
                <a:cs typeface="Arial"/>
              </a:rPr>
              <a:t>1</a:t>
            </a:r>
            <a:r>
              <a:rPr lang="ru-RU" sz="1800" b="0" i="0" u="none" strike="noStrike" cap="none" spc="0">
                <a:solidFill>
                  <a:schemeClr val="tx1"/>
                </a:solidFill>
                <a:latin typeface="Arial"/>
                <a:cs typeface="Arial"/>
              </a:rPr>
              <a:t>. Стоимость проекта составляет 6 997 748,90 рублей.</a:t>
            </a:r>
            <a:endParaRPr sz="1800" b="0" i="0" u="none" strike="noStrike" cap="none" spc="0">
              <a:solidFill>
                <a:schemeClr val="tx1"/>
              </a:solidFill>
              <a:latin typeface="Arial"/>
              <a:cs typeface="Arial"/>
            </a:endParaRPr>
          </a:p>
          <a:p>
            <a:pPr>
              <a:lnSpc>
                <a:spcPct val="69000"/>
              </a:lnSpc>
              <a:defRPr/>
            </a:pPr>
            <a:endParaRPr sz="1800" b="0" i="0" u="none" strike="noStrike" cap="none" spc="0">
              <a:solidFill>
                <a:schemeClr val="tx1"/>
              </a:solidFill>
              <a:latin typeface="Arial"/>
              <a:cs typeface="Arial"/>
            </a:endParaRPr>
          </a:p>
          <a:p>
            <a:pPr marL="0" indent="0">
              <a:lnSpc>
                <a:spcPct val="69000"/>
              </a:lnSpc>
              <a:buFont typeface="Arial"/>
              <a:buNone/>
              <a:defRPr/>
            </a:pPr>
            <a:r>
              <a:rPr lang="ru-RU" sz="1800" b="0" i="0" u="none" strike="noStrike" cap="none" spc="0">
                <a:solidFill>
                  <a:schemeClr val="tx1"/>
                </a:solidFill>
                <a:latin typeface="Arial"/>
                <a:cs typeface="Arial"/>
              </a:rPr>
              <a:t>2. Музыкальные инструменты: Установка инструментов на двух площадках развивает творческие навыки у детей и взрослых, создавая новые возможности для досуга.</a:t>
            </a:r>
            <a:endParaRPr sz="1800" b="0" i="0" u="none" strike="noStrike" cap="none" spc="0">
              <a:solidFill>
                <a:schemeClr val="tx1"/>
              </a:solidFill>
              <a:latin typeface="Arial"/>
              <a:cs typeface="Arial"/>
            </a:endParaRPr>
          </a:p>
          <a:p>
            <a:pPr>
              <a:lnSpc>
                <a:spcPct val="69000"/>
              </a:lnSpc>
              <a:defRPr/>
            </a:pPr>
            <a:endParaRPr sz="1800" b="0" i="0" u="none" strike="noStrike" cap="none" spc="0">
              <a:solidFill>
                <a:schemeClr val="tx1"/>
              </a:solidFill>
              <a:latin typeface="Arial"/>
              <a:cs typeface="Arial"/>
            </a:endParaRPr>
          </a:p>
          <a:p>
            <a:pPr marL="0" indent="0">
              <a:lnSpc>
                <a:spcPct val="69000"/>
              </a:lnSpc>
              <a:buFont typeface="Arial"/>
              <a:buNone/>
              <a:defRPr/>
            </a:pPr>
            <a:r>
              <a:rPr lang="ru-RU" sz="1800" b="0" i="0" u="none" strike="noStrike" cap="none" spc="0">
                <a:solidFill>
                  <a:schemeClr val="tx1"/>
                </a:solidFill>
                <a:latin typeface="Arial"/>
                <a:cs typeface="Arial"/>
              </a:rPr>
              <a:t>3. Снижение нареканий: Ожидается сокращение недовольств граждан о недостатке площадок для молодежи, что повысит удовлетворенность жителей.</a:t>
            </a:r>
            <a:endParaRPr sz="1800" b="0" i="0" u="none" strike="noStrike" cap="none" spc="0">
              <a:solidFill>
                <a:schemeClr val="tx1"/>
              </a:solidFill>
              <a:latin typeface="Arial"/>
              <a:cs typeface="Arial"/>
            </a:endParaRPr>
          </a:p>
          <a:p>
            <a:pPr>
              <a:lnSpc>
                <a:spcPct val="69000"/>
              </a:lnSpc>
              <a:defRPr/>
            </a:pPr>
            <a:endParaRPr sz="1800" b="0" i="0" u="none" strike="noStrike" cap="none" spc="0">
              <a:solidFill>
                <a:schemeClr val="tx1"/>
              </a:solidFill>
              <a:latin typeface="Arial"/>
              <a:cs typeface="Arial"/>
            </a:endParaRPr>
          </a:p>
          <a:p>
            <a:pPr marL="0" indent="0">
              <a:lnSpc>
                <a:spcPct val="69000"/>
              </a:lnSpc>
              <a:buFont typeface="Arial"/>
              <a:buNone/>
              <a:defRPr/>
            </a:pPr>
            <a:r>
              <a:rPr lang="ru-RU" sz="1800" b="0" i="0" u="none" strike="noStrike" cap="none" spc="0">
                <a:solidFill>
                  <a:schemeClr val="tx1"/>
                </a:solidFill>
                <a:latin typeface="Arial"/>
                <a:cs typeface="Arial"/>
              </a:rPr>
              <a:t>4. Качели: Установка качелей обеспечит активный отдых и взаимодействие семей.</a:t>
            </a:r>
            <a:endParaRPr sz="1800" b="0" i="0" u="none" strike="noStrike" cap="none" spc="0">
              <a:solidFill>
                <a:schemeClr val="tx1"/>
              </a:solidFill>
              <a:latin typeface="Arial"/>
              <a:cs typeface="Arial"/>
            </a:endParaRPr>
          </a:p>
          <a:p>
            <a:pPr>
              <a:lnSpc>
                <a:spcPct val="69000"/>
              </a:lnSpc>
              <a:defRPr/>
            </a:pPr>
            <a:endParaRPr sz="1800" b="0" i="0" u="none" strike="noStrike" cap="none" spc="0">
              <a:solidFill>
                <a:schemeClr val="tx1"/>
              </a:solidFill>
              <a:latin typeface="Arial"/>
              <a:cs typeface="Arial"/>
            </a:endParaRPr>
          </a:p>
          <a:p>
            <a:pPr marL="0" indent="0">
              <a:lnSpc>
                <a:spcPct val="69000"/>
              </a:lnSpc>
              <a:buFont typeface="Arial"/>
              <a:buNone/>
              <a:defRPr/>
            </a:pPr>
            <a:r>
              <a:rPr lang="ru-RU" sz="1800" b="0" i="0" u="none" strike="noStrike" cap="none" spc="0">
                <a:solidFill>
                  <a:schemeClr val="tx1"/>
                </a:solidFill>
                <a:latin typeface="Arial"/>
                <a:cs typeface="Arial"/>
              </a:rPr>
              <a:t>5. Улучшение условий: Безопасные мероприятия приведут к увеличению посетителей бульвара и его значения как общественного пространства.</a:t>
            </a:r>
            <a:endParaRPr sz="1800" b="0" i="0" u="none" strike="noStrike" cap="none" spc="0">
              <a:solidFill>
                <a:schemeClr val="tx1"/>
              </a:solidFill>
              <a:latin typeface="Arial"/>
              <a:cs typeface="Arial"/>
            </a:endParaRPr>
          </a:p>
          <a:p>
            <a:pPr>
              <a:lnSpc>
                <a:spcPct val="69000"/>
              </a:lnSpc>
              <a:defRPr/>
            </a:pPr>
            <a:endParaRPr sz="1800" b="0" i="0" u="none" strike="noStrike" cap="none" spc="0">
              <a:solidFill>
                <a:schemeClr val="tx1"/>
              </a:solidFill>
              <a:latin typeface="Arial"/>
              <a:cs typeface="Arial"/>
            </a:endParaRPr>
          </a:p>
          <a:p>
            <a:pPr marL="0" indent="0">
              <a:lnSpc>
                <a:spcPct val="69000"/>
              </a:lnSpc>
              <a:buFont typeface="Arial"/>
              <a:buNone/>
              <a:defRPr/>
            </a:pPr>
            <a:r>
              <a:rPr lang="ru-RU" sz="1800" b="0" i="0" u="none" strike="noStrike" cap="none" spc="0">
                <a:solidFill>
                  <a:schemeClr val="tx1"/>
                </a:solidFill>
                <a:latin typeface="Arial"/>
                <a:cs typeface="Arial"/>
              </a:rPr>
              <a:t>6. Культурная жизнь: Проект будет вовлекать жителей в творчество.</a:t>
            </a:r>
            <a:endParaRPr sz="1800" b="0" i="0" u="none" strike="noStrike" cap="none" spc="0">
              <a:solidFill>
                <a:schemeClr val="tx1"/>
              </a:solidFill>
              <a:latin typeface="Arial"/>
              <a:cs typeface="Arial"/>
            </a:endParaRPr>
          </a:p>
          <a:p>
            <a:pPr>
              <a:lnSpc>
                <a:spcPct val="69000"/>
              </a:lnSpc>
              <a:defRPr/>
            </a:pPr>
            <a:endParaRPr sz="1800" b="0" i="0" u="none" strike="noStrike" cap="none" spc="0">
              <a:solidFill>
                <a:schemeClr val="tx1"/>
              </a:solidFill>
              <a:latin typeface="Arial"/>
              <a:cs typeface="Arial"/>
            </a:endParaRPr>
          </a:p>
          <a:p>
            <a:pPr marL="0" indent="0">
              <a:lnSpc>
                <a:spcPct val="69000"/>
              </a:lnSpc>
              <a:buFont typeface="Arial"/>
              <a:buNone/>
              <a:defRPr/>
            </a:pPr>
            <a:r>
              <a:rPr lang="ru-RU" sz="1800" b="0" i="0" u="none" strike="noStrike" cap="none" spc="0">
                <a:solidFill>
                  <a:schemeClr val="tx1"/>
                </a:solidFill>
                <a:latin typeface="Arial"/>
                <a:cs typeface="Arial"/>
              </a:rPr>
              <a:t>7. Новые пространства: Инфраструктурные изменения сделают бульвар центром досуга для местных жителей.</a:t>
            </a:r>
            <a:endParaRPr sz="1800" b="0" i="0" u="none" strike="noStrike" cap="none" spc="0">
              <a:solidFill>
                <a:schemeClr val="tx1"/>
              </a:solidFill>
              <a:latin typeface="Arial"/>
              <a:cs typeface="Arial"/>
            </a:endParaRPr>
          </a:p>
          <a:p>
            <a:pPr>
              <a:lnSpc>
                <a:spcPct val="69000"/>
              </a:lnSpc>
              <a:defRPr/>
            </a:pPr>
            <a:endParaRPr sz="1800" b="0" i="0" u="none" strike="noStrike" cap="none" spc="0">
              <a:solidFill>
                <a:schemeClr val="tx1"/>
              </a:solidFill>
              <a:latin typeface="Arial"/>
              <a:cs typeface="Arial"/>
            </a:endParaRPr>
          </a:p>
          <a:p>
            <a:pPr marL="0" indent="0">
              <a:lnSpc>
                <a:spcPct val="69000"/>
              </a:lnSpc>
              <a:buFont typeface="Arial"/>
              <a:buNone/>
              <a:defRPr/>
            </a:pPr>
            <a:r>
              <a:rPr lang="ru-RU" sz="1800" b="0" i="0" u="none" strike="noStrike" cap="none" spc="0">
                <a:solidFill>
                  <a:schemeClr val="tx1"/>
                </a:solidFill>
                <a:latin typeface="Arial"/>
                <a:cs typeface="Arial"/>
              </a:rPr>
              <a:t>8. Популярность среди молодежи: Бульвар станет местом притяжения для молодежи и взрослых, создавая сплоченное сообщество.</a:t>
            </a:r>
            <a:endParaRPr sz="1800" b="0" i="0" u="none" strike="noStrike" cap="none" spc="0">
              <a:solidFill>
                <a:schemeClr val="tx1"/>
              </a:solidFill>
              <a:latin typeface="Arial"/>
              <a:cs typeface="Arial"/>
            </a:endParaRPr>
          </a:p>
          <a:p>
            <a:pPr>
              <a:lnSpc>
                <a:spcPct val="69000"/>
              </a:lnSpc>
              <a:defRPr/>
            </a:pPr>
            <a:endParaRPr sz="1800" b="0" i="0" u="none" strike="noStrike" cap="none" spc="0">
              <a:solidFill>
                <a:schemeClr val="tx1"/>
              </a:solidFill>
              <a:latin typeface="Arial"/>
              <a:cs typeface="Arial"/>
            </a:endParaRPr>
          </a:p>
          <a:p>
            <a:pPr marL="0" indent="0">
              <a:lnSpc>
                <a:spcPct val="69000"/>
              </a:lnSpc>
              <a:buFont typeface="Arial"/>
              <a:buNone/>
              <a:defRPr/>
            </a:pPr>
            <a:r>
              <a:rPr lang="ru-RU" sz="1800" b="0" i="0" u="none" strike="noStrike" cap="none" spc="0">
                <a:solidFill>
                  <a:schemeClr val="tx1"/>
                </a:solidFill>
                <a:latin typeface="Arial"/>
                <a:cs typeface="Arial"/>
              </a:rPr>
              <a:t>9. Безопасность: Видеонаблюдение повысит уровень безопасности для посетителей.</a:t>
            </a:r>
            <a:endParaRPr sz="1600"/>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340501596" name="Content Placeholder 2"/>
          <p:cNvSpPr>
            <a:spLocks noGrp="1"/>
          </p:cNvSpPr>
          <p:nvPr>
            <p:ph idx="1"/>
          </p:nvPr>
        </p:nvSpPr>
        <p:spPr bwMode="auto">
          <a:xfrm flipH="0" flipV="0">
            <a:off x="838197" y="1825624"/>
            <a:ext cx="10515600" cy="4351338"/>
          </a:xfrm>
        </p:spPr>
        <p:txBody>
          <a:bodyPr/>
          <a:lstStyle/>
          <a:p>
            <a:pPr marL="0" indent="0" algn="ctr">
              <a:buFont typeface="Arial"/>
              <a:buNone/>
              <a:defRPr/>
            </a:pPr>
            <a:r>
              <a:rPr lang="ru-RU" sz="3200" b="1" i="0" u="none" strike="noStrike" cap="none" spc="0">
                <a:solidFill>
                  <a:schemeClr val="accent6">
                    <a:lumMod val="50000"/>
                  </a:schemeClr>
                </a:solidFill>
                <a:latin typeface="Arial"/>
                <a:cs typeface="Arial"/>
              </a:rPr>
              <a:t>Комплексное благоустройство бульвара с освещением и зонами отдыха для жителей улучшит качество жизни в микрорайоне.  </a:t>
            </a:r>
            <a:endParaRPr sz="3200" b="1" i="0" u="none" strike="noStrike" cap="none" spc="0">
              <a:solidFill>
                <a:schemeClr val="accent6">
                  <a:lumMod val="50000"/>
                </a:schemeClr>
              </a:solidFill>
              <a:latin typeface="Arial"/>
              <a:cs typeface="Arial"/>
            </a:endParaRPr>
          </a:p>
          <a:p>
            <a:pPr marL="0" indent="0" algn="ctr">
              <a:buFont typeface="Arial"/>
              <a:buNone/>
              <a:defRPr/>
            </a:pPr>
            <a:endParaRPr b="1"/>
          </a:p>
          <a:p>
            <a:pPr marL="0" indent="0" algn="ctr">
              <a:buFont typeface="Arial"/>
              <a:buNone/>
              <a:defRPr/>
            </a:pPr>
            <a:r>
              <a:rPr lang="ru-RU" sz="3200" b="1" i="0" u="none" strike="noStrike" cap="none" spc="0">
                <a:solidFill>
                  <a:schemeClr val="accent6">
                    <a:lumMod val="50000"/>
                  </a:schemeClr>
                </a:solidFill>
                <a:latin typeface="Arial"/>
                <a:cs typeface="Arial"/>
              </a:rPr>
              <a:t>Благодарю за внимание!</a:t>
            </a:r>
            <a:endParaRPr lang="ru-RU" sz="3200" b="1" i="0" u="none" strike="noStrike" cap="none" spc="0">
              <a:solidFill>
                <a:schemeClr val="accent6">
                  <a:lumMod val="50000"/>
                </a:schemeClr>
              </a:solidFill>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41099540" name="Title 1"/>
          <p:cNvSpPr>
            <a:spLocks noGrp="1"/>
          </p:cNvSpPr>
          <p:nvPr>
            <p:ph type="title"/>
          </p:nvPr>
        </p:nvSpPr>
        <p:spPr bwMode="auto">
          <a:xfrm flipH="0" flipV="0">
            <a:off x="838198" y="365125"/>
            <a:ext cx="10515600" cy="522641"/>
          </a:xfrm>
        </p:spPr>
        <p:txBody>
          <a:bodyPr vertOverflow="overflow" horzOverflow="overflow" vert="horz" wrap="square" lIns="91440" tIns="45720" rIns="91440" bIns="45720" numCol="1" spcCol="0" rtlCol="0" fromWordArt="0" anchor="ctr" anchorCtr="0" forceAA="0" upright="0" compatLnSpc="0">
            <a:normAutofit fontScale="90000" lnSpcReduction="2000"/>
          </a:bodyPr>
          <a:lstStyle/>
          <a:p>
            <a:pPr>
              <a:defRPr/>
            </a:pPr>
            <a:r>
              <a:rPr sz="3600"/>
              <a:t>Фото существующего бульвара</a:t>
            </a:r>
            <a:endParaRPr sz="3600"/>
          </a:p>
        </p:txBody>
      </p:sp>
      <p:pic>
        <p:nvPicPr>
          <p:cNvPr id="2091237721" name=""/>
          <p:cNvPicPr>
            <a:picLocks noChangeAspect="1"/>
          </p:cNvPicPr>
          <p:nvPr/>
        </p:nvPicPr>
        <p:blipFill>
          <a:blip r:embed="rId2"/>
          <a:stretch/>
        </p:blipFill>
        <p:spPr bwMode="auto">
          <a:xfrm flipH="0" flipV="0">
            <a:off x="-95203" y="991377"/>
            <a:ext cx="6434142" cy="2857500"/>
          </a:xfrm>
          <a:prstGeom prst="rect">
            <a:avLst/>
          </a:prstGeom>
        </p:spPr>
      </p:pic>
      <p:pic>
        <p:nvPicPr>
          <p:cNvPr id="293149352" name=""/>
          <p:cNvPicPr>
            <a:picLocks noChangeAspect="1"/>
          </p:cNvPicPr>
          <p:nvPr/>
        </p:nvPicPr>
        <p:blipFill>
          <a:blip r:embed="rId3"/>
          <a:stretch/>
        </p:blipFill>
        <p:spPr bwMode="auto">
          <a:xfrm flipH="0" flipV="0">
            <a:off x="-95203" y="3848877"/>
            <a:ext cx="6434142" cy="2993571"/>
          </a:xfrm>
          <a:prstGeom prst="rect">
            <a:avLst/>
          </a:prstGeom>
        </p:spPr>
      </p:pic>
      <p:pic>
        <p:nvPicPr>
          <p:cNvPr id="321742199" name=""/>
          <p:cNvPicPr>
            <a:picLocks noChangeAspect="1"/>
          </p:cNvPicPr>
          <p:nvPr/>
        </p:nvPicPr>
        <p:blipFill>
          <a:blip r:embed="rId4"/>
          <a:stretch/>
        </p:blipFill>
        <p:spPr bwMode="auto">
          <a:xfrm flipH="0" flipV="0">
            <a:off x="6263295" y="991377"/>
            <a:ext cx="5695561" cy="2857500"/>
          </a:xfrm>
          <a:prstGeom prst="rect">
            <a:avLst/>
          </a:prstGeom>
        </p:spPr>
      </p:pic>
      <p:pic>
        <p:nvPicPr>
          <p:cNvPr id="1681521868" name=""/>
          <p:cNvPicPr>
            <a:picLocks noChangeAspect="1"/>
          </p:cNvPicPr>
          <p:nvPr/>
        </p:nvPicPr>
        <p:blipFill>
          <a:blip r:embed="rId5"/>
          <a:stretch/>
        </p:blipFill>
        <p:spPr bwMode="auto">
          <a:xfrm flipH="0" flipV="0">
            <a:off x="6263295" y="3848877"/>
            <a:ext cx="5695561" cy="299357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350106962" name="Title 1"/>
          <p:cNvSpPr>
            <a:spLocks noGrp="1"/>
          </p:cNvSpPr>
          <p:nvPr>
            <p:ph type="title"/>
          </p:nvPr>
        </p:nvSpPr>
        <p:spPr bwMode="auto"/>
        <p:txBody>
          <a:bodyPr/>
          <a:lstStyle/>
          <a:p>
            <a:pPr>
              <a:defRPr/>
            </a:pPr>
            <a:r>
              <a:rPr/>
              <a:t>Предпосылки реализации проектов</a:t>
            </a:r>
            <a:endParaRPr/>
          </a:p>
        </p:txBody>
      </p:sp>
      <p:sp>
        <p:nvSpPr>
          <p:cNvPr id="1897987467" name="Content Placeholder 2"/>
          <p:cNvSpPr>
            <a:spLocks noGrp="1"/>
          </p:cNvSpPr>
          <p:nvPr>
            <p:ph idx="1"/>
          </p:nvPr>
        </p:nvSpPr>
        <p:spPr bwMode="auto">
          <a:xfrm flipH="0" flipV="0">
            <a:off x="952499" y="1535096"/>
            <a:ext cx="10401298" cy="5039926"/>
          </a:xfrm>
        </p:spPr>
        <p:txBody>
          <a:bodyPr vertOverflow="overflow" horzOverflow="overflow" vert="horz" wrap="square" lIns="91440" tIns="45720" rIns="91440" bIns="45720" numCol="1" spcCol="0" rtlCol="0" fromWordArt="0" anchor="t" anchorCtr="0" forceAA="0" upright="0" compatLnSpc="0">
            <a:normAutofit/>
          </a:bodyPr>
          <a:lstStyle/>
          <a:p>
            <a:pPr>
              <a:defRPr/>
            </a:pPr>
            <a:r>
              <a:rPr lang="ru-RU" sz="1600" b="0" i="0" u="none" strike="noStrike" cap="none" spc="0">
                <a:solidFill>
                  <a:schemeClr val="tx1"/>
                </a:solidFill>
                <a:latin typeface="Arial"/>
                <a:cs typeface="Arial"/>
              </a:rPr>
              <a:t>В жилом секторе микрорайона 39, где расположены многоэтажные дома, проживает более 4800 человек. В этом районе недостаточно благоустроенные общественные пространства, что ограничивает возможности для полноценного отдыха и досуга жителей.</a:t>
            </a:r>
            <a:endParaRPr sz="1600" b="0" i="0" u="none" strike="noStrike" cap="none" spc="0">
              <a:solidFill>
                <a:schemeClr val="tx1"/>
              </a:solidFill>
              <a:latin typeface="Arial"/>
              <a:cs typeface="Arial"/>
            </a:endParaRPr>
          </a:p>
          <a:p>
            <a:pPr marL="0" indent="0">
              <a:buFont typeface="Arial"/>
              <a:buNone/>
              <a:defRPr/>
            </a:pPr>
            <a:endParaRPr sz="1600" b="0" i="0" u="none" strike="noStrike" cap="none" spc="0">
              <a:solidFill>
                <a:schemeClr val="tx1"/>
              </a:solidFill>
              <a:latin typeface="Arial"/>
              <a:cs typeface="Arial"/>
            </a:endParaRPr>
          </a:p>
          <a:p>
            <a:pPr>
              <a:defRPr/>
            </a:pPr>
            <a:r>
              <a:rPr lang="ru-RU" sz="1600" b="0" i="0" u="none" strike="noStrike" cap="none" spc="0">
                <a:solidFill>
                  <a:schemeClr val="tx1"/>
                </a:solidFill>
                <a:latin typeface="Arial"/>
                <a:cs typeface="Arial"/>
              </a:rPr>
              <a:t>В микрорайоне н</a:t>
            </a:r>
            <a:r>
              <a:rPr lang="ru-RU" sz="1600" b="0" i="0" u="none" strike="noStrike" cap="none" spc="0">
                <a:solidFill>
                  <a:schemeClr val="tx1"/>
                </a:solidFill>
                <a:latin typeface="Arial"/>
                <a:cs typeface="Arial"/>
              </a:rPr>
              <a:t>е хватает мест для отдыха детей. Особенно не хватает качелей на бульваре и в пяти многоквартирных домах с более чем 3000 жителями. Всего лишь две качели расположены на территории одного из домов, что приводит к очередям и создает дискомфорт для детей и родителей, также нет инструментов для творческого развития детей.</a:t>
            </a:r>
            <a:endParaRPr sz="1600" b="0" i="0" u="none" strike="noStrike" cap="none" spc="0">
              <a:solidFill>
                <a:schemeClr val="tx1"/>
              </a:solidFill>
              <a:latin typeface="Arial"/>
              <a:cs typeface="Arial"/>
            </a:endParaRPr>
          </a:p>
          <a:p>
            <a:pPr marL="0" indent="0">
              <a:buFont typeface="Arial"/>
              <a:buNone/>
              <a:defRPr/>
            </a:pPr>
            <a:endParaRPr sz="1600" b="0" i="0" u="none" strike="noStrike" cap="none" spc="0">
              <a:solidFill>
                <a:schemeClr val="tx1"/>
              </a:solidFill>
              <a:latin typeface="Arial"/>
              <a:cs typeface="Arial"/>
            </a:endParaRPr>
          </a:p>
          <a:p>
            <a:pPr>
              <a:defRPr/>
            </a:pPr>
            <a:r>
              <a:rPr lang="ru-RU" sz="1600" b="0" i="0" u="none" strike="noStrike" cap="none" spc="0">
                <a:solidFill>
                  <a:schemeClr val="tx1"/>
                </a:solidFill>
                <a:latin typeface="Arial"/>
                <a:cs typeface="Arial"/>
              </a:rPr>
              <a:t>Плохая освещенность бульвара является серьезной проблемой. Она обусловлена тем, что осветительные опоры, расположенные вдоль него, как малые архитектурные формы (МАФ), не обеспечивают эффективное освещение. Это подтверждается многочисленными обращениями жителей, проживающих рядом с бульваром, по которому проходят к 8 многоквартирным домам, 1 школе и 2 детским садам. В зимний период жители вынуждены передвигаться по плохо освещенному бульвару.</a:t>
            </a:r>
            <a:endParaRPr sz="1600" b="0" i="0" u="none" strike="noStrike" cap="none" spc="0">
              <a:solidFill>
                <a:schemeClr val="tx1"/>
              </a:solidFill>
              <a:latin typeface="Arial"/>
              <a:cs typeface="Arial"/>
            </a:endParaRPr>
          </a:p>
          <a:p>
            <a:pPr marL="0" indent="0">
              <a:buFont typeface="Arial"/>
              <a:buNone/>
              <a:defRPr/>
            </a:pPr>
            <a:endParaRPr sz="1600" b="0" i="0" u="none" strike="noStrike" cap="none" spc="0">
              <a:solidFill>
                <a:schemeClr val="tx1"/>
              </a:solidFill>
              <a:latin typeface="Arial"/>
              <a:cs typeface="Arial"/>
            </a:endParaRPr>
          </a:p>
          <a:p>
            <a:pPr>
              <a:defRPr/>
            </a:pPr>
            <a:r>
              <a:rPr lang="ru-RU" sz="1600" b="0" i="0" u="none" strike="noStrike" cap="none" spc="0">
                <a:solidFill>
                  <a:schemeClr val="tx1"/>
                </a:solidFill>
                <a:latin typeface="Arial"/>
                <a:cs typeface="Arial"/>
              </a:rPr>
              <a:t>Инициатива граждан, проживающих в данном микрорайоне, попытки по </a:t>
            </a:r>
            <a:r>
              <a:rPr lang="ru-RU" sz="1600" b="0" i="0" u="none" strike="noStrike" cap="none" spc="0">
                <a:solidFill>
                  <a:schemeClr val="tx1"/>
                </a:solidFill>
                <a:latin typeface="Arial"/>
                <a:cs typeface="Arial"/>
              </a:rPr>
              <a:t>созданию игровой площадки с малыми архитектурными формами для детей, </a:t>
            </a:r>
            <a:r>
              <a:rPr lang="ru-RU" sz="1600" b="0" i="0" u="none" strike="noStrike" cap="none" spc="0">
                <a:solidFill>
                  <a:schemeClr val="tx1"/>
                </a:solidFill>
                <a:latin typeface="Arial"/>
                <a:cs typeface="Arial"/>
              </a:rPr>
              <a:t>подтверждают наличие проблемы и актуальность проекта</a:t>
            </a:r>
            <a:endParaRPr lang="ru-RU" sz="1600" b="1" i="0" u="none" strike="noStrike" cap="none" spc="0">
              <a:solidFill>
                <a:schemeClr val="tx1"/>
              </a:solidFill>
              <a:latin typeface="Arial"/>
              <a:cs typeface="Arial"/>
            </a:endParaRPr>
          </a:p>
        </p:txBody>
      </p:sp>
      <p:pic>
        <p:nvPicPr>
          <p:cNvPr id="1215300531" name=""/>
          <p:cNvPicPr>
            <a:picLocks noChangeAspect="1"/>
          </p:cNvPicPr>
          <p:nvPr/>
        </p:nvPicPr>
        <p:blipFill>
          <a:blip r:embed="rId2"/>
          <a:stretch/>
        </p:blipFill>
        <p:spPr bwMode="auto">
          <a:xfrm>
            <a:off x="0" y="1477991"/>
            <a:ext cx="952499" cy="952499"/>
          </a:xfrm>
          <a:prstGeom prst="rect">
            <a:avLst/>
          </a:prstGeom>
        </p:spPr>
      </p:pic>
      <p:pic>
        <p:nvPicPr>
          <p:cNvPr id="246438235" name=""/>
          <p:cNvPicPr>
            <a:picLocks noChangeAspect="1"/>
          </p:cNvPicPr>
          <p:nvPr/>
        </p:nvPicPr>
        <p:blipFill>
          <a:blip r:embed="rId3"/>
          <a:stretch/>
        </p:blipFill>
        <p:spPr bwMode="auto">
          <a:xfrm>
            <a:off x="0" y="2727547"/>
            <a:ext cx="952499" cy="952499"/>
          </a:xfrm>
          <a:prstGeom prst="rect">
            <a:avLst/>
          </a:prstGeom>
        </p:spPr>
      </p:pic>
      <p:pic>
        <p:nvPicPr>
          <p:cNvPr id="596688824" name=""/>
          <p:cNvPicPr>
            <a:picLocks noChangeAspect="1"/>
          </p:cNvPicPr>
          <p:nvPr/>
        </p:nvPicPr>
        <p:blipFill>
          <a:blip r:embed="rId4"/>
          <a:stretch/>
        </p:blipFill>
        <p:spPr bwMode="auto">
          <a:xfrm>
            <a:off x="68035" y="4157255"/>
            <a:ext cx="952499" cy="952499"/>
          </a:xfrm>
          <a:prstGeom prst="rect">
            <a:avLst/>
          </a:prstGeom>
        </p:spPr>
      </p:pic>
      <p:pic>
        <p:nvPicPr>
          <p:cNvPr id="444102801" name=""/>
          <p:cNvPicPr>
            <a:picLocks noChangeAspect="1"/>
          </p:cNvPicPr>
          <p:nvPr/>
        </p:nvPicPr>
        <p:blipFill>
          <a:blip r:embed="rId5"/>
          <a:stretch/>
        </p:blipFill>
        <p:spPr bwMode="auto">
          <a:xfrm>
            <a:off x="68035" y="5493058"/>
            <a:ext cx="952499" cy="95249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20881089" name="Title 1"/>
          <p:cNvSpPr>
            <a:spLocks noGrp="1"/>
          </p:cNvSpPr>
          <p:nvPr>
            <p:ph type="title"/>
          </p:nvPr>
        </p:nvSpPr>
        <p:spPr bwMode="auto"/>
        <p:txBody>
          <a:bodyPr/>
          <a:lstStyle/>
          <a:p>
            <a:pPr>
              <a:defRPr/>
            </a:pPr>
            <a:r>
              <a:rPr/>
              <a:t>Цель и задачи проекта</a:t>
            </a:r>
            <a:endParaRPr/>
          </a:p>
        </p:txBody>
      </p:sp>
      <p:sp>
        <p:nvSpPr>
          <p:cNvPr id="1508543979" name="Content Placeholder 2"/>
          <p:cNvSpPr>
            <a:spLocks noGrp="1"/>
          </p:cNvSpPr>
          <p:nvPr>
            <p:ph idx="1"/>
          </p:nvPr>
        </p:nvSpPr>
        <p:spPr bwMode="auto">
          <a:xfrm>
            <a:off x="799253" y="1674184"/>
            <a:ext cx="10577333" cy="4525962"/>
          </a:xfrm>
        </p:spPr>
        <p:txBody>
          <a:bodyPr vertOverflow="overflow" horzOverflow="overflow" vert="horz" wrap="square" lIns="91440" tIns="45720" rIns="91440" bIns="45720" numCol="1" spcCol="0" rtlCol="0" fromWordArt="0" anchor="t" anchorCtr="0" forceAA="0" upright="0" compatLnSpc="0">
            <a:normAutofit/>
          </a:bodyPr>
          <a:lstStyle/>
          <a:p>
            <a:pPr>
              <a:defRPr/>
            </a:pPr>
            <a:r>
              <a:rPr lang="ru-RU" sz="1600" b="0" i="0" u="none" strike="noStrike" cap="none" spc="0">
                <a:solidFill>
                  <a:schemeClr val="tx1"/>
                </a:solidFill>
                <a:latin typeface="Arial"/>
                <a:cs typeface="Arial"/>
              </a:rPr>
              <a:t>Цель: Создать благоустроенный и привлекательный бульвар в ТОС «Александрия», который станет комфортной зоной для отдыха и общения детей с родителями, а также подростков, с целью повышения качества жизни жителей на 25% в течение 18 месяцев и формирования активного общественного пространства для всех возрастных групп</a:t>
            </a:r>
            <a:r>
              <a:rPr sz="1600"/>
              <a:t>.</a:t>
            </a:r>
            <a:endParaRPr sz="1600"/>
          </a:p>
          <a:p>
            <a:pPr marL="0" indent="0">
              <a:buFont typeface="Arial"/>
              <a:buNone/>
              <a:defRPr/>
            </a:pPr>
            <a:endParaRPr sz="1600"/>
          </a:p>
          <a:p>
            <a:pPr marL="0" indent="0">
              <a:buFont typeface="Arial"/>
              <a:buNone/>
              <a:defRPr/>
            </a:pPr>
            <a:r>
              <a:rPr sz="1600"/>
              <a:t>Задачи:</a:t>
            </a:r>
            <a:endParaRPr sz="1600"/>
          </a:p>
          <a:p>
            <a:pPr marL="0" indent="0">
              <a:buFont typeface="Arial"/>
              <a:buNone/>
              <a:defRPr/>
            </a:pPr>
            <a:endParaRPr sz="1600" b="0" i="0" u="none" strike="noStrike" cap="none" spc="0">
              <a:solidFill>
                <a:schemeClr val="tx1"/>
              </a:solidFill>
              <a:latin typeface="Arial"/>
              <a:cs typeface="Arial"/>
            </a:endParaRPr>
          </a:p>
          <a:p>
            <a:pPr>
              <a:defRPr/>
            </a:pPr>
            <a:r>
              <a:rPr lang="ru-RU" sz="1600" b="0" i="0" u="none" strike="noStrike" cap="none" spc="0">
                <a:solidFill>
                  <a:schemeClr val="tx1"/>
                </a:solidFill>
                <a:latin typeface="Arial"/>
                <a:cs typeface="Arial"/>
              </a:rPr>
              <a:t> Провести полное обследование существующей системы освещения бульвара для выявления всех проблемных участков с недостаточной видимостью.</a:t>
            </a:r>
            <a:endParaRPr sz="1600" b="0" i="0" u="none" strike="noStrike" cap="none" spc="0">
              <a:solidFill>
                <a:schemeClr val="tx1"/>
              </a:solidFill>
              <a:latin typeface="Arial"/>
              <a:cs typeface="Arial"/>
            </a:endParaRPr>
          </a:p>
          <a:p>
            <a:pPr>
              <a:defRPr/>
            </a:pPr>
            <a:endParaRPr sz="1600" b="0" i="0" u="none" strike="noStrike" cap="none" spc="0">
              <a:solidFill>
                <a:schemeClr val="tx1"/>
              </a:solidFill>
              <a:latin typeface="Arial"/>
              <a:cs typeface="Arial"/>
            </a:endParaRPr>
          </a:p>
          <a:p>
            <a:pPr>
              <a:defRPr/>
            </a:pPr>
            <a:r>
              <a:rPr lang="ru-RU" sz="1600" b="0" i="0" u="none" strike="noStrike" cap="none" spc="0">
                <a:solidFill>
                  <a:schemeClr val="tx1"/>
                </a:solidFill>
                <a:latin typeface="Arial"/>
                <a:cs typeface="Arial"/>
              </a:rPr>
              <a:t>Разработать проект новой системы освещения, с светотехническим расчетом который будет включать требуемое количество энергоэффективных и эстетически привлекательных светильников, обеспечивающих безопасную ночную обстановку.</a:t>
            </a:r>
            <a:endParaRPr sz="1600" b="0" i="0" u="none" strike="noStrike" cap="none" spc="0">
              <a:solidFill>
                <a:schemeClr val="tx1"/>
              </a:solidFill>
              <a:latin typeface="Arial"/>
              <a:cs typeface="Arial"/>
            </a:endParaRPr>
          </a:p>
          <a:p>
            <a:pPr>
              <a:defRPr/>
            </a:pPr>
            <a:endParaRPr sz="1600" b="0" i="0" u="none" strike="noStrike" cap="none" spc="0">
              <a:solidFill>
                <a:schemeClr val="tx1"/>
              </a:solidFill>
              <a:latin typeface="Arial"/>
              <a:cs typeface="Arial"/>
            </a:endParaRPr>
          </a:p>
          <a:p>
            <a:pPr>
              <a:defRPr/>
            </a:pPr>
            <a:r>
              <a:rPr lang="ru-RU" sz="1600" b="0" i="0" u="none" strike="noStrike" cap="none" spc="0">
                <a:solidFill>
                  <a:schemeClr val="tx1"/>
                </a:solidFill>
                <a:latin typeface="Arial"/>
                <a:cs typeface="Arial"/>
              </a:rPr>
              <a:t>Спроектировать не менее 5 новых зон для отдыха (скамейки, качели и уличные музыкальные инструменты), которые будут учитывать потребности различных групп населения, включая детей, подростков и взрослых.</a:t>
            </a:r>
            <a:endParaRPr sz="1800"/>
          </a:p>
          <a:p>
            <a:pPr>
              <a:defRPr/>
            </a:pPr>
            <a:endParaRPr sz="1800"/>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045892824" name="Title 1"/>
          <p:cNvSpPr>
            <a:spLocks noGrp="1"/>
          </p:cNvSpPr>
          <p:nvPr>
            <p:ph type="title"/>
          </p:nvPr>
        </p:nvSpPr>
        <p:spPr bwMode="auto"/>
        <p:txBody>
          <a:bodyPr/>
          <a:lstStyle/>
          <a:p>
            <a:pPr>
              <a:defRPr/>
            </a:pPr>
            <a:r>
              <a:rPr/>
              <a:t>Освещение бульвара опорами отраженного света</a:t>
            </a:r>
            <a:endParaRPr/>
          </a:p>
        </p:txBody>
      </p:sp>
      <p:pic>
        <p:nvPicPr>
          <p:cNvPr id="1317909958" name=""/>
          <p:cNvPicPr>
            <a:picLocks noChangeAspect="1"/>
          </p:cNvPicPr>
          <p:nvPr/>
        </p:nvPicPr>
        <p:blipFill>
          <a:blip r:embed="rId2"/>
          <a:stretch/>
        </p:blipFill>
        <p:spPr bwMode="auto">
          <a:xfrm flipH="0" flipV="0">
            <a:off x="79743" y="1581334"/>
            <a:ext cx="5462294" cy="5276664"/>
          </a:xfrm>
          <a:prstGeom prst="rect">
            <a:avLst/>
          </a:prstGeom>
        </p:spPr>
      </p:pic>
      <p:pic>
        <p:nvPicPr>
          <p:cNvPr id="418088344" name=""/>
          <p:cNvPicPr>
            <a:picLocks noChangeAspect="1"/>
          </p:cNvPicPr>
          <p:nvPr/>
        </p:nvPicPr>
        <p:blipFill>
          <a:blip r:embed="rId3"/>
          <a:stretch/>
        </p:blipFill>
        <p:spPr bwMode="auto">
          <a:xfrm flipH="0" flipV="0">
            <a:off x="5542039" y="1581334"/>
            <a:ext cx="6619464" cy="527666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424820039" name=""/>
          <p:cNvPicPr>
            <a:picLocks noChangeAspect="1"/>
          </p:cNvPicPr>
          <p:nvPr/>
        </p:nvPicPr>
        <p:blipFill>
          <a:blip r:embed="rId2"/>
          <a:stretch/>
        </p:blipFill>
        <p:spPr bwMode="auto">
          <a:xfrm flipH="0" flipV="0">
            <a:off x="4997754" y="0"/>
            <a:ext cx="7614121" cy="6799683"/>
          </a:xfrm>
          <a:prstGeom prst="rect">
            <a:avLst/>
          </a:prstGeom>
        </p:spPr>
      </p:pic>
      <p:pic>
        <p:nvPicPr>
          <p:cNvPr id="2022514455" name=""/>
          <p:cNvPicPr>
            <a:picLocks noChangeAspect="1"/>
          </p:cNvPicPr>
          <p:nvPr/>
        </p:nvPicPr>
        <p:blipFill>
          <a:blip r:embed="rId3"/>
          <a:stretch/>
        </p:blipFill>
        <p:spPr bwMode="auto">
          <a:xfrm flipH="0" flipV="0">
            <a:off x="5831" y="0"/>
            <a:ext cx="4991923" cy="679968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015132702" name="Title 1"/>
          <p:cNvSpPr>
            <a:spLocks noGrp="1"/>
          </p:cNvSpPr>
          <p:nvPr>
            <p:ph type="title"/>
          </p:nvPr>
        </p:nvSpPr>
        <p:spPr bwMode="auto"/>
        <p:txBody>
          <a:bodyPr/>
          <a:lstStyle/>
          <a:p>
            <a:pPr>
              <a:defRPr/>
            </a:pPr>
            <a:r>
              <a:rPr lang="ru-RU" sz="4400" b="1" i="0" u="none" strike="noStrike" cap="none" spc="0">
                <a:solidFill>
                  <a:schemeClr val="accent6">
                    <a:lumMod val="50000"/>
                  </a:schemeClr>
                </a:solidFill>
                <a:latin typeface="Arial"/>
                <a:cs typeface="Arial"/>
              </a:rPr>
              <a:t>Недостатки опор отраженного света</a:t>
            </a:r>
            <a:endParaRPr/>
          </a:p>
        </p:txBody>
      </p:sp>
      <p:sp>
        <p:nvSpPr>
          <p:cNvPr id="1993120563" name="Content Placeholder 2"/>
          <p:cNvSpPr>
            <a:spLocks noGrp="1"/>
          </p:cNvSpPr>
          <p:nvPr>
            <p:ph idx="1"/>
          </p:nvPr>
        </p:nvSpPr>
        <p:spPr bwMode="auto">
          <a:xfrm flipH="0" flipV="0">
            <a:off x="680988" y="1636820"/>
            <a:ext cx="10515600" cy="5076917"/>
          </a:xfrm>
        </p:spPr>
        <p:txBody>
          <a:bodyPr vertOverflow="overflow" horzOverflow="overflow" vert="horz" wrap="square" lIns="91440" tIns="45720" rIns="91440" bIns="45720" numCol="1" spcCol="0" rtlCol="0" fromWordArt="0" anchor="t" anchorCtr="0" forceAA="0" upright="0" compatLnSpc="0">
            <a:normAutofit fontScale="95000" lnSpcReduction="1000"/>
          </a:bodyPr>
          <a:lstStyle/>
          <a:p>
            <a:pPr marL="0" indent="0">
              <a:buFont typeface="Arial"/>
              <a:buNone/>
              <a:defRPr/>
            </a:pPr>
            <a:r>
              <a:rPr lang="ru-RU" sz="1800" b="0" i="0" u="none" strike="noStrike" cap="none" spc="0">
                <a:solidFill>
                  <a:schemeClr val="accent6">
                    <a:lumMod val="50000"/>
                  </a:schemeClr>
                </a:solidFill>
                <a:latin typeface="Arial"/>
                <a:cs typeface="Arial"/>
              </a:rPr>
              <a:t>1. Недостаточная яркость:</a:t>
            </a:r>
            <a:endParaRPr sz="1800" b="0" i="0" u="none" strike="noStrike" cap="none" spc="0">
              <a:solidFill>
                <a:schemeClr val="accent6">
                  <a:lumMod val="50000"/>
                </a:schemeClr>
              </a:solidFill>
              <a:latin typeface="Arial"/>
              <a:cs typeface="Arial"/>
            </a:endParaRPr>
          </a:p>
          <a:p>
            <a:pPr marL="0" indent="0">
              <a:buFont typeface="Arial"/>
              <a:buNone/>
              <a:defRPr/>
            </a:pPr>
            <a:r>
              <a:rPr lang="ru-RU" sz="1800" b="0" i="0" u="none" strike="noStrike" cap="none" spc="0">
                <a:solidFill>
                  <a:schemeClr val="accent6">
                    <a:lumMod val="50000"/>
                  </a:schemeClr>
                </a:solidFill>
                <a:latin typeface="Arial"/>
                <a:cs typeface="Arial"/>
              </a:rPr>
              <a:t>   - Отраженный свет может быть недостаточно ярким для обеспечения безопасного освещения в зонах с высокой интенсивностью движения.</a:t>
            </a:r>
            <a:endParaRPr sz="1800" b="0" i="0" u="none" strike="noStrike" cap="none" spc="0">
              <a:solidFill>
                <a:schemeClr val="accent6">
                  <a:lumMod val="50000"/>
                </a:schemeClr>
              </a:solidFill>
              <a:latin typeface="Arial"/>
              <a:cs typeface="Arial"/>
            </a:endParaRPr>
          </a:p>
          <a:p>
            <a:pPr marL="0" indent="0">
              <a:buFont typeface="Arial"/>
              <a:buNone/>
              <a:defRPr/>
            </a:pPr>
            <a:endParaRPr sz="1800" b="0" i="0" u="none" strike="noStrike" cap="none" spc="0">
              <a:solidFill>
                <a:schemeClr val="accent6">
                  <a:lumMod val="50000"/>
                </a:schemeClr>
              </a:solidFill>
              <a:latin typeface="Arial"/>
              <a:cs typeface="Arial"/>
            </a:endParaRPr>
          </a:p>
          <a:p>
            <a:pPr marL="0" indent="0">
              <a:buFont typeface="Arial"/>
              <a:buNone/>
              <a:defRPr/>
            </a:pPr>
            <a:r>
              <a:rPr lang="ru-RU" sz="1800" b="0" i="0" u="none" strike="noStrike" cap="none" spc="0">
                <a:solidFill>
                  <a:schemeClr val="accent6">
                    <a:lumMod val="50000"/>
                  </a:schemeClr>
                </a:solidFill>
                <a:latin typeface="Arial"/>
                <a:cs typeface="Arial"/>
              </a:rPr>
              <a:t>2. Создание тёмных участков:</a:t>
            </a:r>
            <a:endParaRPr sz="1800" b="0" i="0" u="none" strike="noStrike" cap="none" spc="0">
              <a:solidFill>
                <a:schemeClr val="accent6">
                  <a:lumMod val="50000"/>
                </a:schemeClr>
              </a:solidFill>
              <a:latin typeface="Arial"/>
              <a:cs typeface="Arial"/>
            </a:endParaRPr>
          </a:p>
          <a:p>
            <a:pPr marL="0" indent="0">
              <a:buFont typeface="Arial"/>
              <a:buNone/>
              <a:defRPr/>
            </a:pPr>
            <a:r>
              <a:rPr lang="ru-RU" sz="1800" b="0" i="0" u="none" strike="noStrike" cap="none" spc="0">
                <a:solidFill>
                  <a:schemeClr val="accent6">
                    <a:lumMod val="50000"/>
                  </a:schemeClr>
                </a:solidFill>
                <a:latin typeface="Arial"/>
                <a:cs typeface="Arial"/>
              </a:rPr>
              <a:t>   - Трудности в равномерном распределении света могут привести к появлению темных участков, что может создать потенциальные проблемы безопасности.</a:t>
            </a:r>
            <a:endParaRPr sz="1800" b="0" i="0" u="none" strike="noStrike" cap="none" spc="0">
              <a:solidFill>
                <a:schemeClr val="accent6">
                  <a:lumMod val="50000"/>
                </a:schemeClr>
              </a:solidFill>
              <a:latin typeface="Arial"/>
              <a:cs typeface="Arial"/>
            </a:endParaRPr>
          </a:p>
          <a:p>
            <a:pPr>
              <a:defRPr/>
            </a:pPr>
            <a:endParaRPr sz="1800" b="0" i="0" u="none" strike="noStrike" cap="none" spc="0">
              <a:solidFill>
                <a:schemeClr val="accent6">
                  <a:lumMod val="50000"/>
                </a:schemeClr>
              </a:solidFill>
              <a:latin typeface="Arial"/>
              <a:cs typeface="Arial"/>
            </a:endParaRPr>
          </a:p>
          <a:p>
            <a:pPr marL="0" indent="0">
              <a:buFont typeface="Arial"/>
              <a:buNone/>
              <a:defRPr/>
            </a:pPr>
            <a:r>
              <a:rPr lang="ru-RU" sz="1800" b="0" i="0" u="none" strike="noStrike" cap="none" spc="0">
                <a:solidFill>
                  <a:schemeClr val="accent6">
                    <a:lumMod val="50000"/>
                  </a:schemeClr>
                </a:solidFill>
                <a:latin typeface="Arial"/>
                <a:cs typeface="Arial"/>
              </a:rPr>
              <a:t>3. Зависимость от окружающих поверхностей:</a:t>
            </a:r>
            <a:endParaRPr sz="1800" b="0" i="0" u="none" strike="noStrike" cap="none" spc="0">
              <a:solidFill>
                <a:schemeClr val="accent6">
                  <a:lumMod val="50000"/>
                </a:schemeClr>
              </a:solidFill>
              <a:latin typeface="Arial"/>
              <a:cs typeface="Arial"/>
            </a:endParaRPr>
          </a:p>
          <a:p>
            <a:pPr marL="0" indent="0">
              <a:buFont typeface="Arial"/>
              <a:buNone/>
              <a:defRPr/>
            </a:pPr>
            <a:r>
              <a:rPr lang="ru-RU" sz="1800" b="0" i="0" u="none" strike="noStrike" cap="none" spc="0">
                <a:solidFill>
                  <a:schemeClr val="accent6">
                    <a:lumMod val="50000"/>
                  </a:schemeClr>
                </a:solidFill>
                <a:latin typeface="Arial"/>
                <a:cs typeface="Arial"/>
              </a:rPr>
              <a:t>   - Эффективность отраженного света зависит от качества и цвета отражающих поверхностей, что может варьироваться и не всегда обеспечивать стабильный уровень освещения.</a:t>
            </a:r>
            <a:endParaRPr sz="1800" b="0" i="0" u="none" strike="noStrike" cap="none" spc="0">
              <a:solidFill>
                <a:schemeClr val="accent6">
                  <a:lumMod val="50000"/>
                </a:schemeClr>
              </a:solidFill>
              <a:latin typeface="Arial"/>
              <a:cs typeface="Arial"/>
            </a:endParaRPr>
          </a:p>
          <a:p>
            <a:pPr>
              <a:defRPr/>
            </a:pPr>
            <a:endParaRPr sz="1800" b="0" i="0" u="none" strike="noStrike" cap="none" spc="0">
              <a:solidFill>
                <a:schemeClr val="accent6">
                  <a:lumMod val="50000"/>
                </a:schemeClr>
              </a:solidFill>
              <a:latin typeface="Arial"/>
              <a:cs typeface="Arial"/>
            </a:endParaRPr>
          </a:p>
          <a:p>
            <a:pPr marL="0" indent="0">
              <a:buFont typeface="Arial"/>
              <a:buNone/>
              <a:defRPr/>
            </a:pPr>
            <a:r>
              <a:rPr lang="ru-RU" sz="1800" b="0" i="0" u="none" strike="noStrike" cap="none" spc="0">
                <a:solidFill>
                  <a:schemeClr val="accent6">
                    <a:lumMod val="50000"/>
                  </a:schemeClr>
                </a:solidFill>
                <a:latin typeface="Arial"/>
                <a:cs typeface="Arial"/>
              </a:rPr>
              <a:t>4. Сложности с техническим обслуживанием:</a:t>
            </a:r>
            <a:endParaRPr sz="1800" b="0" i="0" u="none" strike="noStrike" cap="none" spc="0">
              <a:solidFill>
                <a:schemeClr val="accent6">
                  <a:lumMod val="50000"/>
                </a:schemeClr>
              </a:solidFill>
              <a:latin typeface="Arial"/>
              <a:cs typeface="Arial"/>
            </a:endParaRPr>
          </a:p>
          <a:p>
            <a:pPr marL="0" indent="0">
              <a:buFont typeface="Arial"/>
              <a:buNone/>
              <a:defRPr/>
            </a:pPr>
            <a:r>
              <a:rPr lang="ru-RU" sz="1800" b="0" i="0" u="none" strike="noStrike" cap="none" spc="0">
                <a:solidFill>
                  <a:schemeClr val="accent6">
                    <a:lumMod val="50000"/>
                  </a:schemeClr>
                </a:solidFill>
                <a:latin typeface="Arial"/>
                <a:cs typeface="Arial"/>
              </a:rPr>
              <a:t>   - Отражающие поверхности могут загрязняться или повреждаться, что требует дополнительных затрат и усилий для поддержания их в хорошем состоянии.</a:t>
            </a:r>
            <a:endParaRPr sz="1800" b="0" i="0" u="none" strike="noStrike" cap="none" spc="0">
              <a:solidFill>
                <a:schemeClr val="accent6">
                  <a:lumMod val="50000"/>
                </a:schemeClr>
              </a:solidFill>
              <a:latin typeface="Arial"/>
              <a:cs typeface="Arial"/>
            </a:endParaRPr>
          </a:p>
          <a:p>
            <a:pPr marL="0" indent="0">
              <a:buFont typeface="Arial"/>
              <a:buNone/>
              <a:defRPr/>
            </a:pPr>
            <a:endParaRPr sz="1800" b="0" i="0" u="none" strike="noStrike" cap="none" spc="0">
              <a:solidFill>
                <a:schemeClr val="accent6">
                  <a:lumMod val="50000"/>
                </a:schemeClr>
              </a:solidFill>
              <a:latin typeface="Arial"/>
              <a:cs typeface="Arial"/>
            </a:endParaRPr>
          </a:p>
          <a:p>
            <a:pPr marL="0" indent="0">
              <a:buFont typeface="Arial"/>
              <a:buNone/>
              <a:defRPr/>
            </a:pPr>
            <a:r>
              <a:rPr lang="ru-RU" sz="1800" b="0" i="0" u="none" strike="noStrike" cap="none" spc="0">
                <a:solidFill>
                  <a:schemeClr val="accent6">
                    <a:lumMod val="50000"/>
                  </a:schemeClr>
                </a:solidFill>
                <a:latin typeface="Arial"/>
                <a:cs typeface="Arial"/>
              </a:rPr>
              <a:t>5. Сложность в регулировке:</a:t>
            </a:r>
            <a:endParaRPr sz="1800" b="0" i="0" u="none" strike="noStrike" cap="none" spc="0">
              <a:solidFill>
                <a:schemeClr val="accent6">
                  <a:lumMod val="50000"/>
                </a:schemeClr>
              </a:solidFill>
              <a:latin typeface="Arial"/>
              <a:cs typeface="Arial"/>
            </a:endParaRPr>
          </a:p>
          <a:p>
            <a:pPr marL="0" indent="0">
              <a:buFont typeface="Arial"/>
              <a:buNone/>
              <a:defRPr/>
            </a:pPr>
            <a:r>
              <a:rPr lang="ru-RU" sz="1800" b="0" i="0" u="none" strike="noStrike" cap="none" spc="0">
                <a:solidFill>
                  <a:schemeClr val="accent6">
                    <a:lumMod val="50000"/>
                  </a:schemeClr>
                </a:solidFill>
                <a:latin typeface="Arial"/>
                <a:cs typeface="Arial"/>
              </a:rPr>
              <a:t>   - Настройка и оптимизация отраженного освещения может быть более сложной задачей, требующей точной установки и анализа условий освещения.</a:t>
            </a:r>
            <a:endParaRPr sz="1800">
              <a:solidFill>
                <a:schemeClr val="accent6">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53328457" name="Заголовок 1"/>
          <p:cNvSpPr>
            <a:spLocks noGrp="1"/>
          </p:cNvSpPr>
          <p:nvPr>
            <p:ph type="title"/>
          </p:nvPr>
        </p:nvSpPr>
        <p:spPr bwMode="auto"/>
        <p:txBody>
          <a:bodyPr/>
          <a:lstStyle/>
          <a:p>
            <a:pPr>
              <a:defRPr/>
            </a:pPr>
            <a:r>
              <a:rPr>
                <a:solidFill>
                  <a:schemeClr val="accent6">
                    <a:lumMod val="50000"/>
                  </a:schemeClr>
                </a:solidFill>
              </a:rPr>
              <a:t>Преимущества опор прямого света</a:t>
            </a:r>
            <a:endParaRPr>
              <a:solidFill>
                <a:schemeClr val="accent6">
                  <a:lumMod val="50000"/>
                </a:schemeClr>
              </a:solidFill>
            </a:endParaRPr>
          </a:p>
        </p:txBody>
      </p:sp>
      <p:sp>
        <p:nvSpPr>
          <p:cNvPr id="668273973" name="Объект 2"/>
          <p:cNvSpPr>
            <a:spLocks noGrp="1"/>
          </p:cNvSpPr>
          <p:nvPr>
            <p:ph idx="1"/>
          </p:nvPr>
        </p:nvSpPr>
        <p:spPr bwMode="auto">
          <a:xfrm flipH="0" flipV="0">
            <a:off x="799252" y="1794029"/>
            <a:ext cx="10577332" cy="5012184"/>
          </a:xfrm>
        </p:spPr>
        <p:txBody>
          <a:bodyPr vertOverflow="overflow" horzOverflow="overflow" vert="horz" wrap="square" lIns="91440" tIns="45720" rIns="91440" bIns="45720" numCol="1" spcCol="0" rtlCol="0" fromWordArt="0" anchor="t" anchorCtr="0" forceAA="0" upright="0" compatLnSpc="0">
            <a:normAutofit fontScale="95000" lnSpcReduction="1000"/>
          </a:bodyPr>
          <a:lstStyle/>
          <a:p>
            <a:pPr marL="0" indent="0">
              <a:lnSpc>
                <a:spcPct val="83000"/>
              </a:lnSpc>
              <a:buFont typeface="Arial"/>
              <a:buNone/>
              <a:defRPr/>
            </a:pPr>
            <a:r>
              <a:rPr lang="ru-RU" sz="1800" b="0" i="0" u="none" strike="noStrike" cap="none" spc="0">
                <a:solidFill>
                  <a:schemeClr val="accent6">
                    <a:lumMod val="50000"/>
                  </a:schemeClr>
                </a:solidFill>
                <a:latin typeface="Arial"/>
                <a:cs typeface="Arial"/>
              </a:rPr>
              <a:t>1. Эффективность освещения: Обеспечивают равномерное распределение света, что снижает тени и улучшает видимость.</a:t>
            </a:r>
            <a:endParaRPr sz="1800" b="0" i="0" u="none" strike="noStrike" cap="none" spc="0">
              <a:solidFill>
                <a:schemeClr val="accent6">
                  <a:lumMod val="50000"/>
                </a:schemeClr>
              </a:solidFill>
              <a:latin typeface="Arial"/>
              <a:cs typeface="Arial"/>
            </a:endParaRPr>
          </a:p>
          <a:p>
            <a:pPr>
              <a:lnSpc>
                <a:spcPct val="83000"/>
              </a:lnSpc>
              <a:defRPr/>
            </a:pPr>
            <a:endParaRPr sz="1800" b="0" i="0" u="none" strike="noStrike" cap="none" spc="0">
              <a:solidFill>
                <a:schemeClr val="accent6">
                  <a:lumMod val="50000"/>
                </a:schemeClr>
              </a:solidFill>
              <a:latin typeface="Arial"/>
              <a:cs typeface="Arial"/>
            </a:endParaRPr>
          </a:p>
          <a:p>
            <a:pPr marL="0" indent="0">
              <a:lnSpc>
                <a:spcPct val="83000"/>
              </a:lnSpc>
              <a:buFont typeface="Arial"/>
              <a:buNone/>
              <a:defRPr/>
            </a:pPr>
            <a:r>
              <a:rPr lang="ru-RU" sz="1800" b="0" i="0" u="none" strike="noStrike" cap="none" spc="0">
                <a:solidFill>
                  <a:schemeClr val="accent6">
                    <a:lumMod val="50000"/>
                  </a:schemeClr>
                </a:solidFill>
                <a:latin typeface="Arial"/>
                <a:cs typeface="Arial"/>
              </a:rPr>
              <a:t>2. Энергоэкономия: Современные технологии светодиодов (LED) позволяют сокращать потребление электроэнергии.</a:t>
            </a:r>
            <a:endParaRPr sz="1800" b="0" i="0" u="none" strike="noStrike" cap="none" spc="0">
              <a:solidFill>
                <a:schemeClr val="accent6">
                  <a:lumMod val="50000"/>
                </a:schemeClr>
              </a:solidFill>
              <a:latin typeface="Arial"/>
              <a:cs typeface="Arial"/>
            </a:endParaRPr>
          </a:p>
          <a:p>
            <a:pPr>
              <a:lnSpc>
                <a:spcPct val="83000"/>
              </a:lnSpc>
              <a:defRPr/>
            </a:pPr>
            <a:endParaRPr sz="1800" b="0" i="0" u="none" strike="noStrike" cap="none" spc="0">
              <a:solidFill>
                <a:schemeClr val="accent6">
                  <a:lumMod val="50000"/>
                </a:schemeClr>
              </a:solidFill>
              <a:latin typeface="Arial"/>
              <a:cs typeface="Arial"/>
            </a:endParaRPr>
          </a:p>
          <a:p>
            <a:pPr marL="0" indent="0">
              <a:lnSpc>
                <a:spcPct val="83000"/>
              </a:lnSpc>
              <a:buFont typeface="Arial"/>
              <a:buNone/>
              <a:defRPr/>
            </a:pPr>
            <a:r>
              <a:rPr lang="ru-RU" sz="1800" b="0" i="0" u="none" strike="noStrike" cap="none" spc="0">
                <a:solidFill>
                  <a:schemeClr val="accent6">
                    <a:lumMod val="50000"/>
                  </a:schemeClr>
                </a:solidFill>
                <a:latin typeface="Arial"/>
                <a:cs typeface="Arial"/>
              </a:rPr>
              <a:t>3. Долговечность: Высокое качество материалов и технологии производства обеспечивают долгий срок службы.</a:t>
            </a:r>
            <a:endParaRPr sz="1800" b="0" i="0" u="none" strike="noStrike" cap="none" spc="0">
              <a:solidFill>
                <a:schemeClr val="accent6">
                  <a:lumMod val="50000"/>
                </a:schemeClr>
              </a:solidFill>
              <a:latin typeface="Arial"/>
              <a:cs typeface="Arial"/>
            </a:endParaRPr>
          </a:p>
          <a:p>
            <a:pPr>
              <a:lnSpc>
                <a:spcPct val="83000"/>
              </a:lnSpc>
              <a:defRPr/>
            </a:pPr>
            <a:endParaRPr sz="1800" b="0" i="0" u="none" strike="noStrike" cap="none" spc="0">
              <a:solidFill>
                <a:schemeClr val="accent6">
                  <a:lumMod val="50000"/>
                </a:schemeClr>
              </a:solidFill>
              <a:latin typeface="Arial"/>
              <a:cs typeface="Arial"/>
            </a:endParaRPr>
          </a:p>
          <a:p>
            <a:pPr marL="0" indent="0">
              <a:lnSpc>
                <a:spcPct val="83000"/>
              </a:lnSpc>
              <a:buFont typeface="Arial"/>
              <a:buNone/>
              <a:defRPr/>
            </a:pPr>
            <a:r>
              <a:rPr lang="ru-RU" sz="1800" b="0" i="0" u="none" strike="noStrike" cap="none" spc="0">
                <a:solidFill>
                  <a:schemeClr val="accent6">
                    <a:lumMod val="50000"/>
                  </a:schemeClr>
                </a:solidFill>
                <a:latin typeface="Arial"/>
                <a:cs typeface="Arial"/>
              </a:rPr>
              <a:t>4. Минимальное обслуживание: Реже требуют замены и обслуживания по сравнению с традиционными источниками света.</a:t>
            </a:r>
            <a:endParaRPr sz="1800" b="0" i="0" u="none" strike="noStrike" cap="none" spc="0">
              <a:solidFill>
                <a:schemeClr val="accent6">
                  <a:lumMod val="50000"/>
                </a:schemeClr>
              </a:solidFill>
              <a:latin typeface="Arial"/>
              <a:cs typeface="Arial"/>
            </a:endParaRPr>
          </a:p>
          <a:p>
            <a:pPr>
              <a:lnSpc>
                <a:spcPct val="83000"/>
              </a:lnSpc>
              <a:defRPr/>
            </a:pPr>
            <a:endParaRPr sz="1800" b="0" i="0" u="none" strike="noStrike" cap="none" spc="0">
              <a:solidFill>
                <a:schemeClr val="accent6">
                  <a:lumMod val="50000"/>
                </a:schemeClr>
              </a:solidFill>
              <a:latin typeface="Arial"/>
              <a:cs typeface="Arial"/>
            </a:endParaRPr>
          </a:p>
          <a:p>
            <a:pPr marL="0" indent="0">
              <a:lnSpc>
                <a:spcPct val="83000"/>
              </a:lnSpc>
              <a:buFont typeface="Arial"/>
              <a:buNone/>
              <a:defRPr/>
            </a:pPr>
            <a:r>
              <a:rPr lang="ru-RU" sz="1800" b="0" i="0" u="none" strike="noStrike" cap="none" spc="0">
                <a:solidFill>
                  <a:schemeClr val="accent6">
                    <a:lumMod val="50000"/>
                  </a:schemeClr>
                </a:solidFill>
                <a:latin typeface="Arial"/>
                <a:cs typeface="Arial"/>
              </a:rPr>
              <a:t>5. Экологичность: Некоторые модели поддерживают устойчивые и перерабатываемые материалы.</a:t>
            </a:r>
            <a:endParaRPr sz="1800" b="0" i="0" u="none" strike="noStrike" cap="none" spc="0">
              <a:solidFill>
                <a:schemeClr val="accent6">
                  <a:lumMod val="50000"/>
                </a:schemeClr>
              </a:solidFill>
              <a:latin typeface="Arial"/>
              <a:cs typeface="Arial"/>
            </a:endParaRPr>
          </a:p>
          <a:p>
            <a:pPr>
              <a:lnSpc>
                <a:spcPct val="83000"/>
              </a:lnSpc>
              <a:defRPr/>
            </a:pPr>
            <a:endParaRPr sz="1800" b="0" i="0" u="none" strike="noStrike" cap="none" spc="0">
              <a:solidFill>
                <a:schemeClr val="accent6">
                  <a:lumMod val="50000"/>
                </a:schemeClr>
              </a:solidFill>
              <a:latin typeface="Arial"/>
              <a:cs typeface="Arial"/>
            </a:endParaRPr>
          </a:p>
          <a:p>
            <a:pPr marL="0" indent="0">
              <a:lnSpc>
                <a:spcPct val="83000"/>
              </a:lnSpc>
              <a:buFont typeface="Arial"/>
              <a:buNone/>
              <a:defRPr/>
            </a:pPr>
            <a:r>
              <a:rPr lang="ru-RU" sz="1800" b="0" i="0" u="none" strike="noStrike" cap="none" spc="0">
                <a:solidFill>
                  <a:schemeClr val="accent6">
                    <a:lumMod val="50000"/>
                  </a:schemeClr>
                </a:solidFill>
                <a:latin typeface="Arial"/>
                <a:cs typeface="Arial"/>
              </a:rPr>
              <a:t>6. Эстетика: Разнообразие дизайна позволяет интегрировать опоры в городской ландшафт, улучшая внешний вид пространства.</a:t>
            </a:r>
            <a:endParaRPr sz="1800" b="0" i="0" u="none" strike="noStrike" cap="none" spc="0">
              <a:solidFill>
                <a:schemeClr val="accent6">
                  <a:lumMod val="50000"/>
                </a:schemeClr>
              </a:solidFill>
              <a:latin typeface="Arial"/>
              <a:cs typeface="Arial"/>
            </a:endParaRPr>
          </a:p>
          <a:p>
            <a:pPr>
              <a:lnSpc>
                <a:spcPct val="83000"/>
              </a:lnSpc>
              <a:defRPr/>
            </a:pPr>
            <a:endParaRPr sz="1800" b="0" i="0" u="none" strike="noStrike" cap="none" spc="0">
              <a:solidFill>
                <a:schemeClr val="accent6">
                  <a:lumMod val="50000"/>
                </a:schemeClr>
              </a:solidFill>
              <a:latin typeface="Arial"/>
              <a:cs typeface="Arial"/>
            </a:endParaRPr>
          </a:p>
          <a:p>
            <a:pPr marL="0" indent="0">
              <a:lnSpc>
                <a:spcPct val="83000"/>
              </a:lnSpc>
              <a:buFont typeface="Arial"/>
              <a:buNone/>
              <a:defRPr/>
            </a:pPr>
            <a:r>
              <a:rPr lang="ru-RU" sz="1800" b="0" i="0" u="none" strike="noStrike" cap="none" spc="0">
                <a:solidFill>
                  <a:schemeClr val="accent6">
                    <a:lumMod val="50000"/>
                  </a:schemeClr>
                </a:solidFill>
                <a:latin typeface="Arial"/>
                <a:cs typeface="Arial"/>
              </a:rPr>
              <a:t>7. Безопасность: Улучшают видимость в общественных местах, что способствует повышению безопасности для пешеходов и транспортных средств.</a:t>
            </a:r>
            <a:endParaRPr sz="1800" b="0" i="0" u="none" strike="noStrike" cap="none" spc="0">
              <a:solidFill>
                <a:schemeClr val="accent6">
                  <a:lumMod val="50000"/>
                </a:schemeClr>
              </a:solidFill>
              <a:latin typeface="Arial"/>
              <a:cs typeface="Arial"/>
            </a:endParaRPr>
          </a:p>
          <a:p>
            <a:pPr>
              <a:lnSpc>
                <a:spcPct val="83000"/>
              </a:lnSpc>
              <a:defRPr/>
            </a:pPr>
            <a:endParaRPr sz="1800" b="0" i="0" u="none" strike="noStrike" cap="none" spc="0">
              <a:solidFill>
                <a:schemeClr val="accent6">
                  <a:lumMod val="50000"/>
                </a:schemeClr>
              </a:solidFill>
              <a:latin typeface="Arial"/>
              <a:cs typeface="Arial"/>
            </a:endParaRPr>
          </a:p>
          <a:p>
            <a:pPr marL="0" indent="0">
              <a:lnSpc>
                <a:spcPct val="83000"/>
              </a:lnSpc>
              <a:buFont typeface="Arial"/>
              <a:buNone/>
              <a:defRPr/>
            </a:pPr>
            <a:r>
              <a:rPr lang="ru-RU" sz="1800" b="0" i="0" u="none" strike="noStrike" cap="none" spc="0">
                <a:solidFill>
                  <a:schemeClr val="accent6">
                    <a:lumMod val="50000"/>
                  </a:schemeClr>
                </a:solidFill>
                <a:latin typeface="Arial"/>
                <a:cs typeface="Arial"/>
              </a:rPr>
              <a:t>8. Гибкость установки: Возможность установки в различных местах, включая парки, бульвары и жилые районы. </a:t>
            </a:r>
            <a:endParaRPr sz="1800"/>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Official">
  <a:themeElements>
    <a:clrScheme name="Official">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Классическая 2">
      <a:majorFont>
        <a:latin typeface="Arial"/>
        <a:ea typeface="Arial"/>
        <a:cs typeface="Arial"/>
      </a:majorFont>
      <a:minorFont>
        <a:latin typeface="Arial"/>
        <a:ea typeface="Arial"/>
        <a:cs typeface="Arial"/>
      </a:minorFont>
    </a:fontScheme>
    <a:fmtScheme name="Стандартная">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ONLYOFFICE/7.2.1.36</Application>
  <DocSecurity>0</DocSecurity>
  <PresentationFormat>Widescreen</PresentationFormat>
  <Paragraphs>0</Paragraphs>
  <Slides>21</Slides>
  <Notes>21</Notes>
  <HiddenSlides>0</HiddenSlides>
  <MMClips>2</MMClips>
  <ScaleCrop>0</ScaleCrop>
  <HeadingPairs>
    <vt:vector size="4" baseType="variant">
      <vt:variant>
        <vt:lpstr>Theme</vt:lpstr>
      </vt:variant>
      <vt:variant>
        <vt:i4>1</vt:i4>
      </vt:variant>
      <vt:variant>
        <vt:lpstr>Slide Titles</vt:lpstr>
      </vt:variant>
      <vt:variant>
        <vt:i4>21</vt:i4>
      </vt:variant>
    </vt:vector>
  </HeadingPairs>
  <TitlesOfParts>
    <vt:vector size="22"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Manager/>
  <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dc:identifier/>
  <dc:language/>
  <cp:lastModifiedBy/>
  <cp:revision>11</cp:revision>
  <dcterms:created xsi:type="dcterms:W3CDTF">2012-12-03T06:56:55Z</dcterms:created>
  <dcterms:modified xsi:type="dcterms:W3CDTF">2025-11-12T18:54:14Z</dcterms:modified>
  <cp:category/>
  <cp:contentStatus/>
  <cp:version/>
</cp:coreProperties>
</file>